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97" r:id="rId6"/>
    <p:sldId id="398" r:id="rId7"/>
    <p:sldId id="690" r:id="rId8"/>
    <p:sldId id="691" r:id="rId9"/>
    <p:sldId id="692" r:id="rId10"/>
    <p:sldId id="693" r:id="rId11"/>
    <p:sldId id="706" r:id="rId12"/>
    <p:sldId id="695" r:id="rId13"/>
    <p:sldId id="696" r:id="rId14"/>
    <p:sldId id="697" r:id="rId15"/>
    <p:sldId id="698" r:id="rId16"/>
    <p:sldId id="707" r:id="rId17"/>
    <p:sldId id="699" r:id="rId18"/>
    <p:sldId id="701" r:id="rId19"/>
    <p:sldId id="702" r:id="rId20"/>
    <p:sldId id="703" r:id="rId21"/>
    <p:sldId id="705" r:id="rId22"/>
    <p:sldId id="704" r:id="rId23"/>
    <p:sldId id="688" r:id="rId24"/>
    <p:sldId id="392" r:id="rId25"/>
  </p:sldIdLst>
  <p:sldSz cx="12192000" cy="6858000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E"/>
    <a:srgbClr val="FBCB21"/>
    <a:srgbClr val="F7FCFF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EFF71-50B5-45EB-AC49-599BF5943B40}" v="6" dt="2024-03-20T16:58:39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84" autoAdjust="0"/>
  </p:normalViewPr>
  <p:slideViewPr>
    <p:cSldViewPr snapToGrid="0" showGuides="1">
      <p:cViewPr varScale="1">
        <p:scale>
          <a:sx n="75" d="100"/>
          <a:sy n="75" d="100"/>
        </p:scale>
        <p:origin x="97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dens Skidklubb" userId="9e56bb0ecdab2faf" providerId="LiveId" clId="{16AEFF71-50B5-45EB-AC49-599BF5943B40}"/>
    <pc:docChg chg="undo redo custSel addSld delSld modSld">
      <pc:chgData name="Bodens Skidklubb" userId="9e56bb0ecdab2faf" providerId="LiveId" clId="{16AEFF71-50B5-45EB-AC49-599BF5943B40}" dt="2024-03-20T18:27:00.856" v="2164" actId="20577"/>
      <pc:docMkLst>
        <pc:docMk/>
      </pc:docMkLst>
      <pc:sldChg chg="modSp mod">
        <pc:chgData name="Bodens Skidklubb" userId="9e56bb0ecdab2faf" providerId="LiveId" clId="{16AEFF71-50B5-45EB-AC49-599BF5943B40}" dt="2024-03-20T18:27:00.856" v="2164" actId="20577"/>
        <pc:sldMkLst>
          <pc:docMk/>
          <pc:sldMk cId="898862704" sldId="691"/>
        </pc:sldMkLst>
        <pc:spChg chg="mod">
          <ac:chgData name="Bodens Skidklubb" userId="9e56bb0ecdab2faf" providerId="LiveId" clId="{16AEFF71-50B5-45EB-AC49-599BF5943B40}" dt="2024-03-20T18:27:00.856" v="2164" actId="20577"/>
          <ac:spMkLst>
            <pc:docMk/>
            <pc:sldMk cId="898862704" sldId="691"/>
            <ac:spMk id="6" creationId="{00000000-0000-0000-0000-000000000000}"/>
          </ac:spMkLst>
        </pc:spChg>
      </pc:sldChg>
      <pc:sldChg chg="modSp mod">
        <pc:chgData name="Bodens Skidklubb" userId="9e56bb0ecdab2faf" providerId="LiveId" clId="{16AEFF71-50B5-45EB-AC49-599BF5943B40}" dt="2024-03-20T17:08:02.444" v="635" actId="20577"/>
        <pc:sldMkLst>
          <pc:docMk/>
          <pc:sldMk cId="657106172" sldId="693"/>
        </pc:sldMkLst>
        <pc:spChg chg="mod">
          <ac:chgData name="Bodens Skidklubb" userId="9e56bb0ecdab2faf" providerId="LiveId" clId="{16AEFF71-50B5-45EB-AC49-599BF5943B40}" dt="2024-03-20T17:08:02.444" v="635" actId="20577"/>
          <ac:spMkLst>
            <pc:docMk/>
            <pc:sldMk cId="657106172" sldId="693"/>
            <ac:spMk id="3" creationId="{00000000-0000-0000-0000-000000000000}"/>
          </ac:spMkLst>
        </pc:spChg>
        <pc:spChg chg="mod">
          <ac:chgData name="Bodens Skidklubb" userId="9e56bb0ecdab2faf" providerId="LiveId" clId="{16AEFF71-50B5-45EB-AC49-599BF5943B40}" dt="2024-03-20T15:17:17.811" v="57" actId="1076"/>
          <ac:spMkLst>
            <pc:docMk/>
            <pc:sldMk cId="657106172" sldId="693"/>
            <ac:spMk id="7" creationId="{5199640F-F947-11FD-AB82-12F3E10BBB75}"/>
          </ac:spMkLst>
        </pc:spChg>
        <pc:picChg chg="mod">
          <ac:chgData name="Bodens Skidklubb" userId="9e56bb0ecdab2faf" providerId="LiveId" clId="{16AEFF71-50B5-45EB-AC49-599BF5943B40}" dt="2024-03-20T15:17:22.505" v="58" actId="1076"/>
          <ac:picMkLst>
            <pc:docMk/>
            <pc:sldMk cId="657106172" sldId="693"/>
            <ac:picMk id="5" creationId="{67CE1F08-504F-F744-5D7F-E93DAE85092B}"/>
          </ac:picMkLst>
        </pc:picChg>
      </pc:sldChg>
      <pc:sldChg chg="delSp modSp mod">
        <pc:chgData name="Bodens Skidklubb" userId="9e56bb0ecdab2faf" providerId="LiveId" clId="{16AEFF71-50B5-45EB-AC49-599BF5943B40}" dt="2024-03-20T18:26:38.426" v="2163" actId="20577"/>
        <pc:sldMkLst>
          <pc:docMk/>
          <pc:sldMk cId="4065881694" sldId="695"/>
        </pc:sldMkLst>
        <pc:spChg chg="mod">
          <ac:chgData name="Bodens Skidklubb" userId="9e56bb0ecdab2faf" providerId="LiveId" clId="{16AEFF71-50B5-45EB-AC49-599BF5943B40}" dt="2024-03-20T18:26:38.426" v="2163" actId="20577"/>
          <ac:spMkLst>
            <pc:docMk/>
            <pc:sldMk cId="4065881694" sldId="695"/>
            <ac:spMk id="3" creationId="{00000000-0000-0000-0000-000000000000}"/>
          </ac:spMkLst>
        </pc:spChg>
        <pc:spChg chg="del">
          <ac:chgData name="Bodens Skidklubb" userId="9e56bb0ecdab2faf" providerId="LiveId" clId="{16AEFF71-50B5-45EB-AC49-599BF5943B40}" dt="2024-03-20T15:18:01.863" v="82" actId="478"/>
          <ac:spMkLst>
            <pc:docMk/>
            <pc:sldMk cId="4065881694" sldId="695"/>
            <ac:spMk id="5" creationId="{00000000-0000-0000-0000-000000000000}"/>
          </ac:spMkLst>
        </pc:spChg>
      </pc:sldChg>
      <pc:sldChg chg="addSp delSp modSp mod">
        <pc:chgData name="Bodens Skidklubb" userId="9e56bb0ecdab2faf" providerId="LiveId" clId="{16AEFF71-50B5-45EB-AC49-599BF5943B40}" dt="2024-03-20T15:19:43.309" v="86" actId="478"/>
        <pc:sldMkLst>
          <pc:docMk/>
          <pc:sldMk cId="175098902" sldId="696"/>
        </pc:sldMkLst>
        <pc:spChg chg="del mod">
          <ac:chgData name="Bodens Skidklubb" userId="9e56bb0ecdab2faf" providerId="LiveId" clId="{16AEFF71-50B5-45EB-AC49-599BF5943B40}" dt="2024-03-20T15:19:43.309" v="86" actId="478"/>
          <ac:spMkLst>
            <pc:docMk/>
            <pc:sldMk cId="175098902" sldId="696"/>
            <ac:spMk id="5" creationId="{00000000-0000-0000-0000-000000000000}"/>
          </ac:spMkLst>
        </pc:spChg>
        <pc:picChg chg="del">
          <ac:chgData name="Bodens Skidklubb" userId="9e56bb0ecdab2faf" providerId="LiveId" clId="{16AEFF71-50B5-45EB-AC49-599BF5943B40}" dt="2024-03-20T15:18:08.415" v="83" actId="478"/>
          <ac:picMkLst>
            <pc:docMk/>
            <pc:sldMk cId="175098902" sldId="696"/>
            <ac:picMk id="8" creationId="{354D9C32-1B0E-771B-127C-4CAADCD1BC9C}"/>
          </ac:picMkLst>
        </pc:picChg>
        <pc:picChg chg="add">
          <ac:chgData name="Bodens Skidklubb" userId="9e56bb0ecdab2faf" providerId="LiveId" clId="{16AEFF71-50B5-45EB-AC49-599BF5943B40}" dt="2024-03-20T15:19:34.533" v="84" actId="22"/>
          <ac:picMkLst>
            <pc:docMk/>
            <pc:sldMk cId="175098902" sldId="696"/>
            <ac:picMk id="9" creationId="{BB48818A-A01A-CC1B-611C-5C68A1AE7742}"/>
          </ac:picMkLst>
        </pc:picChg>
      </pc:sldChg>
      <pc:sldChg chg="addSp delSp modSp mod">
        <pc:chgData name="Bodens Skidklubb" userId="9e56bb0ecdab2faf" providerId="LiveId" clId="{16AEFF71-50B5-45EB-AC49-599BF5943B40}" dt="2024-03-20T15:22:10.558" v="193" actId="1035"/>
        <pc:sldMkLst>
          <pc:docMk/>
          <pc:sldMk cId="3785499951" sldId="698"/>
        </pc:sldMkLst>
        <pc:spChg chg="del">
          <ac:chgData name="Bodens Skidklubb" userId="9e56bb0ecdab2faf" providerId="LiveId" clId="{16AEFF71-50B5-45EB-AC49-599BF5943B40}" dt="2024-03-20T15:20:14.127" v="92" actId="478"/>
          <ac:spMkLst>
            <pc:docMk/>
            <pc:sldMk cId="3785499951" sldId="698"/>
            <ac:spMk id="5" creationId="{00000000-0000-0000-0000-000000000000}"/>
          </ac:spMkLst>
        </pc:spChg>
        <pc:spChg chg="del">
          <ac:chgData name="Bodens Skidklubb" userId="9e56bb0ecdab2faf" providerId="LiveId" clId="{16AEFF71-50B5-45EB-AC49-599BF5943B40}" dt="2024-03-20T15:20:03.916" v="89" actId="478"/>
          <ac:spMkLst>
            <pc:docMk/>
            <pc:sldMk cId="3785499951" sldId="698"/>
            <ac:spMk id="6" creationId="{3524633C-D1F0-6C67-0A2A-FC29567148DF}"/>
          </ac:spMkLst>
        </pc:spChg>
        <pc:spChg chg="del mod">
          <ac:chgData name="Bodens Skidklubb" userId="9e56bb0ecdab2faf" providerId="LiveId" clId="{16AEFF71-50B5-45EB-AC49-599BF5943B40}" dt="2024-03-20T15:20:08.690" v="91" actId="478"/>
          <ac:spMkLst>
            <pc:docMk/>
            <pc:sldMk cId="3785499951" sldId="698"/>
            <ac:spMk id="7" creationId="{EEDD94BF-25B7-E8F1-5FE3-91A7ACDF8686}"/>
          </ac:spMkLst>
        </pc:spChg>
        <pc:picChg chg="del">
          <ac:chgData name="Bodens Skidklubb" userId="9e56bb0ecdab2faf" providerId="LiveId" clId="{16AEFF71-50B5-45EB-AC49-599BF5943B40}" dt="2024-03-20T15:19:58.910" v="87" actId="478"/>
          <ac:picMkLst>
            <pc:docMk/>
            <pc:sldMk cId="3785499951" sldId="698"/>
            <ac:picMk id="8" creationId="{801C5509-8995-890A-91F0-AB5AA16887B4}"/>
          </ac:picMkLst>
        </pc:picChg>
        <pc:picChg chg="add mod modCrop">
          <ac:chgData name="Bodens Skidklubb" userId="9e56bb0ecdab2faf" providerId="LiveId" clId="{16AEFF71-50B5-45EB-AC49-599BF5943B40}" dt="2024-03-20T15:22:10.558" v="193" actId="1035"/>
          <ac:picMkLst>
            <pc:docMk/>
            <pc:sldMk cId="3785499951" sldId="698"/>
            <ac:picMk id="12" creationId="{BA5358C1-7C29-12A9-383D-95502DDF346E}"/>
          </ac:picMkLst>
        </pc:picChg>
        <pc:cxnChg chg="del">
          <ac:chgData name="Bodens Skidklubb" userId="9e56bb0ecdab2faf" providerId="LiveId" clId="{16AEFF71-50B5-45EB-AC49-599BF5943B40}" dt="2024-03-20T15:20:02.409" v="88" actId="478"/>
          <ac:cxnSpMkLst>
            <pc:docMk/>
            <pc:sldMk cId="3785499951" sldId="698"/>
            <ac:cxnSpMk id="11" creationId="{FE28DE7D-0306-95D2-B3F2-5B2ACCA52987}"/>
          </ac:cxnSpMkLst>
        </pc:cxnChg>
      </pc:sldChg>
      <pc:sldChg chg="addSp delSp modSp mod">
        <pc:chgData name="Bodens Skidklubb" userId="9e56bb0ecdab2faf" providerId="LiveId" clId="{16AEFF71-50B5-45EB-AC49-599BF5943B40}" dt="2024-03-20T16:59:39.463" v="487" actId="1582"/>
        <pc:sldMkLst>
          <pc:docMk/>
          <pc:sldMk cId="2427622976" sldId="699"/>
        </pc:sldMkLst>
        <pc:spChg chg="add del mod">
          <ac:chgData name="Bodens Skidklubb" userId="9e56bb0ecdab2faf" providerId="LiveId" clId="{16AEFF71-50B5-45EB-AC49-599BF5943B40}" dt="2024-03-20T15:31:28.267" v="276" actId="478"/>
          <ac:spMkLst>
            <pc:docMk/>
            <pc:sldMk cId="2427622976" sldId="699"/>
            <ac:spMk id="6" creationId="{54B2B166-F45E-BB48-C9A9-C2A3864D46FD}"/>
          </ac:spMkLst>
        </pc:spChg>
        <pc:spChg chg="mod">
          <ac:chgData name="Bodens Skidklubb" userId="9e56bb0ecdab2faf" providerId="LiveId" clId="{16AEFF71-50B5-45EB-AC49-599BF5943B40}" dt="2024-03-20T15:28:56.010" v="272" actId="20577"/>
          <ac:spMkLst>
            <pc:docMk/>
            <pc:sldMk cId="2427622976" sldId="699"/>
            <ac:spMk id="7" creationId="{73FCD674-EF0E-C080-C3DA-626ABA63C6E2}"/>
          </ac:spMkLst>
        </pc:spChg>
        <pc:spChg chg="add mod">
          <ac:chgData name="Bodens Skidklubb" userId="9e56bb0ecdab2faf" providerId="LiveId" clId="{16AEFF71-50B5-45EB-AC49-599BF5943B40}" dt="2024-03-20T16:58:32.564" v="468" actId="1036"/>
          <ac:spMkLst>
            <pc:docMk/>
            <pc:sldMk cId="2427622976" sldId="699"/>
            <ac:spMk id="11" creationId="{1AC623B0-860C-FF60-5892-6227CDD16E1F}"/>
          </ac:spMkLst>
        </pc:spChg>
        <pc:spChg chg="add mod">
          <ac:chgData name="Bodens Skidklubb" userId="9e56bb0ecdab2faf" providerId="LiveId" clId="{16AEFF71-50B5-45EB-AC49-599BF5943B40}" dt="2024-03-20T16:59:05.377" v="485" actId="403"/>
          <ac:spMkLst>
            <pc:docMk/>
            <pc:sldMk cId="2427622976" sldId="699"/>
            <ac:spMk id="12" creationId="{1F9C1398-0913-17CA-4644-599F2EFAB267}"/>
          </ac:spMkLst>
        </pc:spChg>
        <pc:picChg chg="del">
          <ac:chgData name="Bodens Skidklubb" userId="9e56bb0ecdab2faf" providerId="LiveId" clId="{16AEFF71-50B5-45EB-AC49-599BF5943B40}" dt="2024-03-20T15:31:25.377" v="275" actId="478"/>
          <ac:picMkLst>
            <pc:docMk/>
            <pc:sldMk cId="2427622976" sldId="699"/>
            <ac:picMk id="5" creationId="{CF33A9E7-EB14-C100-61D5-A559ABE2F305}"/>
          </ac:picMkLst>
        </pc:picChg>
        <pc:picChg chg="add mod">
          <ac:chgData name="Bodens Skidklubb" userId="9e56bb0ecdab2faf" providerId="LiveId" clId="{16AEFF71-50B5-45EB-AC49-599BF5943B40}" dt="2024-03-20T15:31:44.246" v="314" actId="1038"/>
          <ac:picMkLst>
            <pc:docMk/>
            <pc:sldMk cId="2427622976" sldId="699"/>
            <ac:picMk id="8" creationId="{95012D12-4931-63D5-C267-49088F1A6069}"/>
          </ac:picMkLst>
        </pc:picChg>
        <pc:picChg chg="add mod">
          <ac:chgData name="Bodens Skidklubb" userId="9e56bb0ecdab2faf" providerId="LiveId" clId="{16AEFF71-50B5-45EB-AC49-599BF5943B40}" dt="2024-03-20T15:32:01.076" v="335" actId="1036"/>
          <ac:picMkLst>
            <pc:docMk/>
            <pc:sldMk cId="2427622976" sldId="699"/>
            <ac:picMk id="9" creationId="{39ED6F81-E930-1210-C80D-077E19883C21}"/>
          </ac:picMkLst>
        </pc:picChg>
        <pc:cxnChg chg="add mod">
          <ac:chgData name="Bodens Skidklubb" userId="9e56bb0ecdab2faf" providerId="LiveId" clId="{16AEFF71-50B5-45EB-AC49-599BF5943B40}" dt="2024-03-20T16:59:39.463" v="487" actId="1582"/>
          <ac:cxnSpMkLst>
            <pc:docMk/>
            <pc:sldMk cId="2427622976" sldId="699"/>
            <ac:cxnSpMk id="14" creationId="{E32CF006-F378-EE61-65B8-6FD78A911F3C}"/>
          </ac:cxnSpMkLst>
        </pc:cxnChg>
      </pc:sldChg>
      <pc:sldChg chg="modSp mod">
        <pc:chgData name="Bodens Skidklubb" userId="9e56bb0ecdab2faf" providerId="LiveId" clId="{16AEFF71-50B5-45EB-AC49-599BF5943B40}" dt="2024-03-20T15:34:06.053" v="407" actId="20577"/>
        <pc:sldMkLst>
          <pc:docMk/>
          <pc:sldMk cId="4254617942" sldId="701"/>
        </pc:sldMkLst>
        <pc:spChg chg="mod">
          <ac:chgData name="Bodens Skidklubb" userId="9e56bb0ecdab2faf" providerId="LiveId" clId="{16AEFF71-50B5-45EB-AC49-599BF5943B40}" dt="2024-03-20T15:34:06.053" v="407" actId="20577"/>
          <ac:spMkLst>
            <pc:docMk/>
            <pc:sldMk cId="4254617942" sldId="701"/>
            <ac:spMk id="6" creationId="{00000000-0000-0000-0000-000000000000}"/>
          </ac:spMkLst>
        </pc:spChg>
      </pc:sldChg>
      <pc:sldChg chg="delSp modSp mod">
        <pc:chgData name="Bodens Skidklubb" userId="9e56bb0ecdab2faf" providerId="LiveId" clId="{16AEFF71-50B5-45EB-AC49-599BF5943B40}" dt="2024-03-20T18:25:01.276" v="2119" actId="1035"/>
        <pc:sldMkLst>
          <pc:docMk/>
          <pc:sldMk cId="3380403027" sldId="702"/>
        </pc:sldMkLst>
        <pc:spChg chg="del">
          <ac:chgData name="Bodens Skidklubb" userId="9e56bb0ecdab2faf" providerId="LiveId" clId="{16AEFF71-50B5-45EB-AC49-599BF5943B40}" dt="2024-03-20T17:51:10.504" v="1769" actId="478"/>
          <ac:spMkLst>
            <pc:docMk/>
            <pc:sldMk cId="3380403027" sldId="702"/>
            <ac:spMk id="5" creationId="{00000000-0000-0000-0000-000000000000}"/>
          </ac:spMkLst>
        </pc:spChg>
        <pc:spChg chg="mod">
          <ac:chgData name="Bodens Skidklubb" userId="9e56bb0ecdab2faf" providerId="LiveId" clId="{16AEFF71-50B5-45EB-AC49-599BF5943B40}" dt="2024-03-20T18:25:01.276" v="2119" actId="1035"/>
          <ac:spMkLst>
            <pc:docMk/>
            <pc:sldMk cId="3380403027" sldId="702"/>
            <ac:spMk id="6" creationId="{00000000-0000-0000-0000-000000000000}"/>
          </ac:spMkLst>
        </pc:spChg>
      </pc:sldChg>
      <pc:sldChg chg="modSp mod">
        <pc:chgData name="Bodens Skidklubb" userId="9e56bb0ecdab2faf" providerId="LiveId" clId="{16AEFF71-50B5-45EB-AC49-599BF5943B40}" dt="2024-03-20T17:25:37.011" v="715" actId="20577"/>
        <pc:sldMkLst>
          <pc:docMk/>
          <pc:sldMk cId="2463799822" sldId="703"/>
        </pc:sldMkLst>
        <pc:spChg chg="mod">
          <ac:chgData name="Bodens Skidklubb" userId="9e56bb0ecdab2faf" providerId="LiveId" clId="{16AEFF71-50B5-45EB-AC49-599BF5943B40}" dt="2024-03-20T17:25:37.011" v="715" actId="20577"/>
          <ac:spMkLst>
            <pc:docMk/>
            <pc:sldMk cId="2463799822" sldId="703"/>
            <ac:spMk id="6" creationId="{00000000-0000-0000-0000-000000000000}"/>
          </ac:spMkLst>
        </pc:spChg>
      </pc:sldChg>
      <pc:sldChg chg="modSp mod">
        <pc:chgData name="Bodens Skidklubb" userId="9e56bb0ecdab2faf" providerId="LiveId" clId="{16AEFF71-50B5-45EB-AC49-599BF5943B40}" dt="2024-03-20T17:06:49.337" v="589" actId="20577"/>
        <pc:sldMkLst>
          <pc:docMk/>
          <pc:sldMk cId="1067186730" sldId="704"/>
        </pc:sldMkLst>
        <pc:spChg chg="mod">
          <ac:chgData name="Bodens Skidklubb" userId="9e56bb0ecdab2faf" providerId="LiveId" clId="{16AEFF71-50B5-45EB-AC49-599BF5943B40}" dt="2024-03-20T17:06:49.337" v="589" actId="20577"/>
          <ac:spMkLst>
            <pc:docMk/>
            <pc:sldMk cId="1067186730" sldId="704"/>
            <ac:spMk id="6" creationId="{00000000-0000-0000-0000-000000000000}"/>
          </ac:spMkLst>
        </pc:spChg>
      </pc:sldChg>
      <pc:sldChg chg="modSp mod">
        <pc:chgData name="Bodens Skidklubb" userId="9e56bb0ecdab2faf" providerId="LiveId" clId="{16AEFF71-50B5-45EB-AC49-599BF5943B40}" dt="2024-03-20T17:30:55.861" v="966" actId="14100"/>
        <pc:sldMkLst>
          <pc:docMk/>
          <pc:sldMk cId="3086990902" sldId="705"/>
        </pc:sldMkLst>
        <pc:spChg chg="mod">
          <ac:chgData name="Bodens Skidklubb" userId="9e56bb0ecdab2faf" providerId="LiveId" clId="{16AEFF71-50B5-45EB-AC49-599BF5943B40}" dt="2024-03-20T17:30:55.861" v="966" actId="14100"/>
          <ac:spMkLst>
            <pc:docMk/>
            <pc:sldMk cId="3086990902" sldId="705"/>
            <ac:spMk id="3" creationId="{AC6D95F4-350F-BBE2-2C61-B0FFC837FDBE}"/>
          </ac:spMkLst>
        </pc:spChg>
      </pc:sldChg>
      <pc:sldChg chg="addSp delSp modSp mod">
        <pc:chgData name="Bodens Skidklubb" userId="9e56bb0ecdab2faf" providerId="LiveId" clId="{16AEFF71-50B5-45EB-AC49-599BF5943B40}" dt="2024-03-20T15:27:51.554" v="258" actId="1582"/>
        <pc:sldMkLst>
          <pc:docMk/>
          <pc:sldMk cId="3660766698" sldId="707"/>
        </pc:sldMkLst>
        <pc:spChg chg="del mod">
          <ac:chgData name="Bodens Skidklubb" userId="9e56bb0ecdab2faf" providerId="LiveId" clId="{16AEFF71-50B5-45EB-AC49-599BF5943B40}" dt="2024-03-20T15:24:30.738" v="218" actId="478"/>
          <ac:spMkLst>
            <pc:docMk/>
            <pc:sldMk cId="3660766698" sldId="707"/>
            <ac:spMk id="5" creationId="{00000000-0000-0000-0000-000000000000}"/>
          </ac:spMkLst>
        </pc:spChg>
        <pc:spChg chg="add mod">
          <ac:chgData name="Bodens Skidklubb" userId="9e56bb0ecdab2faf" providerId="LiveId" clId="{16AEFF71-50B5-45EB-AC49-599BF5943B40}" dt="2024-03-20T15:23:52.737" v="203" actId="688"/>
          <ac:spMkLst>
            <pc:docMk/>
            <pc:sldMk cId="3660766698" sldId="707"/>
            <ac:spMk id="7" creationId="{93D2C4C0-B04D-481F-9445-3DAACF3E8A1B}"/>
          </ac:spMkLst>
        </pc:spChg>
        <pc:spChg chg="add mod">
          <ac:chgData name="Bodens Skidklubb" userId="9e56bb0ecdab2faf" providerId="LiveId" clId="{16AEFF71-50B5-45EB-AC49-599BF5943B40}" dt="2024-03-20T15:25:47.490" v="255" actId="1035"/>
          <ac:spMkLst>
            <pc:docMk/>
            <pc:sldMk cId="3660766698" sldId="707"/>
            <ac:spMk id="8" creationId="{540ECA08-7036-6F43-65DE-E59931EFFC03}"/>
          </ac:spMkLst>
        </pc:spChg>
        <pc:picChg chg="add mod modCrop">
          <ac:chgData name="Bodens Skidklubb" userId="9e56bb0ecdab2faf" providerId="LiveId" clId="{16AEFF71-50B5-45EB-AC49-599BF5943B40}" dt="2024-03-20T15:23:06.954" v="199" actId="14100"/>
          <ac:picMkLst>
            <pc:docMk/>
            <pc:sldMk cId="3660766698" sldId="707"/>
            <ac:picMk id="6" creationId="{F595336F-99C0-E864-517D-6FF11186951E}"/>
          </ac:picMkLst>
        </pc:picChg>
        <pc:picChg chg="del">
          <ac:chgData name="Bodens Skidklubb" userId="9e56bb0ecdab2faf" providerId="LiveId" clId="{16AEFF71-50B5-45EB-AC49-599BF5943B40}" dt="2024-03-20T15:22:24.390" v="194" actId="478"/>
          <ac:picMkLst>
            <pc:docMk/>
            <pc:sldMk cId="3660766698" sldId="707"/>
            <ac:picMk id="12" creationId="{71BDB6ED-198A-3772-A3B9-BFED701685B0}"/>
          </ac:picMkLst>
        </pc:picChg>
        <pc:cxnChg chg="add mod">
          <ac:chgData name="Bodens Skidklubb" userId="9e56bb0ecdab2faf" providerId="LiveId" clId="{16AEFF71-50B5-45EB-AC49-599BF5943B40}" dt="2024-03-20T15:27:51.554" v="258" actId="1582"/>
          <ac:cxnSpMkLst>
            <pc:docMk/>
            <pc:sldMk cId="3660766698" sldId="707"/>
            <ac:cxnSpMk id="11" creationId="{5A758D56-43A7-9D1F-50C5-C62EA4FF3C86}"/>
          </ac:cxnSpMkLst>
        </pc:cxnChg>
      </pc:sldChg>
      <pc:sldChg chg="new del">
        <pc:chgData name="Bodens Skidklubb" userId="9e56bb0ecdab2faf" providerId="LiveId" clId="{16AEFF71-50B5-45EB-AC49-599BF5943B40}" dt="2024-03-20T15:20:37.857" v="94" actId="680"/>
        <pc:sldMkLst>
          <pc:docMk/>
          <pc:sldMk cId="3597202986" sldId="7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3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3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3" y="9443663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2T11:49:34.9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8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" y="747713"/>
            <a:ext cx="6621463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90" y="4722695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8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51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sida att avsluta presentationen med.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"/>
            <a:ext cx="12189849" cy="68579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B33BA3-209C-4A1D-B57B-C53B7EFB1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72D87E-ECAF-3041-9C92-94172B3A5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251D35-04A3-4143-8277-3D9ADF7F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7E232-B642-F342-A417-01C8396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ED85DF-A219-8246-AD68-4DE918BB8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F6452-DA8E-B146-9B41-5270F333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890920-E1B1-7444-8B68-FA9AB0E12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9DD811-A68B-4F4E-95E1-94F9E806F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177916-713D-784E-97D2-CA22A14D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092936-68C7-D44D-8464-9A51F2E8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DC9C30-3D5B-BC48-96A6-24B260B22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3A17940-9FD4-4742-8F90-3802382A6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556" y="548504"/>
            <a:ext cx="2616241" cy="8964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09894-A366-482D-B219-87E21AD86B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2546E5-6AC1-9E42-8E23-08C6A06CA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B7DFB6-2524-924E-B25A-7DDE498F7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4C184E-FF83-DF45-81BC-1BEEB9B45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69BEB8-38DA-2B42-A261-180465994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65E1E6-D81C-814F-8C82-23AC6752F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9A83-6A2A-9845-95F9-CCAFCF3772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950DCA-2A52-EE43-8491-DA30DD9CA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0" y="2652348"/>
            <a:ext cx="4558338" cy="1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E725238-4DE5-4D4B-AC56-73569E4AC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2B220-AB79-BE4C-94C2-FAC88B13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9DD053-1321-3845-8813-1CA358D09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A3ABBF-0DA8-4347-968F-E82551093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2CF4E-26A3-9B47-A773-23EA1F461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729CE8-1233-DD46-890B-2D1D87528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81CC6B-DC4D-A44F-822F-A9DE020A209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6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ustomXml" Target="../ink/ink1.xml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Väderprognos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7941004-2A09-8BF0-205A-ABBAA1337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3" name="Bildobjekt 2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27F4623E-F011-FFCB-19D0-76EF543CB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B48818A-A01A-CC1B-611C-5C68A1AE7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256" y="1180786"/>
            <a:ext cx="9583487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tävlingsarenan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2D6D8B5-C8D3-3C59-B1EC-7B47D83E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7D638177-7106-BB66-1669-BE923FB29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2" y="990403"/>
            <a:ext cx="9123945" cy="5481120"/>
          </a:xfrm>
          <a:prstGeom prst="rect">
            <a:avLst/>
          </a:prstGeom>
        </p:spPr>
      </p:pic>
      <p:pic>
        <p:nvPicPr>
          <p:cNvPr id="11" name="Bildobjekt 10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31A0747-455A-503E-9496-DF9ABEAC7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D19E09F-ED3A-2FC3-53F0-E9990C283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9" name="Bildobjekt 8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99301B9-4B8B-FC91-1B67-3EF0DE3AF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  <p:pic>
        <p:nvPicPr>
          <p:cNvPr id="12" name="Bildobjekt 11" descr="En bild som visar rita, karta, konst&#10;&#10;Automatiskt genererad beskrivning">
            <a:extLst>
              <a:ext uri="{FF2B5EF4-FFF2-40B4-BE49-F238E27FC236}">
                <a16:creationId xmlns:a16="http://schemas.microsoft.com/office/drawing/2014/main" id="{BA5358C1-7C29-12A9-383D-95502DDF34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8"/>
          <a:stretch/>
        </p:blipFill>
        <p:spPr>
          <a:xfrm>
            <a:off x="352043" y="1209040"/>
            <a:ext cx="9304901" cy="43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9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D19E09F-ED3A-2FC3-53F0-E9990C283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9" name="Bildobjekt 8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99301B9-4B8B-FC91-1B67-3EF0DE3AF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  <p:pic>
        <p:nvPicPr>
          <p:cNvPr id="6" name="Bildobjekt 5" descr="En bild som visar rita, karta, konst&#10;&#10;Automatiskt genererad beskrivning">
            <a:extLst>
              <a:ext uri="{FF2B5EF4-FFF2-40B4-BE49-F238E27FC236}">
                <a16:creationId xmlns:a16="http://schemas.microsoft.com/office/drawing/2014/main" id="{F595336F-99C0-E864-517D-6FF111869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4" t="61784" r="43183" b="15728"/>
          <a:stretch/>
        </p:blipFill>
        <p:spPr>
          <a:xfrm>
            <a:off x="1991360" y="1334639"/>
            <a:ext cx="5608320" cy="385427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3D2C4C0-B04D-481F-9445-3DAACF3E8A1B}"/>
              </a:ext>
            </a:extLst>
          </p:cNvPr>
          <p:cNvSpPr/>
          <p:nvPr/>
        </p:nvSpPr>
        <p:spPr bwMode="auto">
          <a:xfrm rot="21261280">
            <a:off x="3525520" y="3098800"/>
            <a:ext cx="812800" cy="330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40ECA08-7036-6F43-65DE-E59931EFFC03}"/>
              </a:ext>
            </a:extLst>
          </p:cNvPr>
          <p:cNvSpPr txBox="1"/>
          <p:nvPr/>
        </p:nvSpPr>
        <p:spPr>
          <a:xfrm>
            <a:off x="3627120" y="5750560"/>
            <a:ext cx="3863558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sv-SE" sz="4000" dirty="0">
                <a:solidFill>
                  <a:schemeClr val="accent5"/>
                </a:solidFill>
              </a:rPr>
              <a:t>Växlingsområde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5A758D56-43A7-9D1F-50C5-C62EA4FF3C86}"/>
              </a:ext>
            </a:extLst>
          </p:cNvPr>
          <p:cNvCxnSpPr>
            <a:stCxn id="8" idx="0"/>
          </p:cNvCxnSpPr>
          <p:nvPr/>
        </p:nvCxnSpPr>
        <p:spPr bwMode="auto">
          <a:xfrm flipH="1" flipV="1">
            <a:off x="4226560" y="3468177"/>
            <a:ext cx="1332339" cy="22823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6076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Skidtestning och uppvärmning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9B0FA7C-E91B-F8F5-7336-6FB01BA7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3FCD674-EF0E-C080-C3DA-626ABA63C6E2}"/>
              </a:ext>
            </a:extLst>
          </p:cNvPr>
          <p:cNvSpPr txBox="1"/>
          <p:nvPr/>
        </p:nvSpPr>
        <p:spPr>
          <a:xfrm>
            <a:off x="0" y="1756378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Banorna är öppna</a:t>
            </a:r>
          </a:p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      </a:t>
            </a:r>
            <a:r>
              <a:rPr lang="sv-SE" sz="2400" dirty="0" err="1">
                <a:solidFill>
                  <a:schemeClr val="bg1"/>
                </a:solidFill>
                <a:latin typeface="CIDFont+F1"/>
              </a:rPr>
              <a:t>Kl</a:t>
            </a:r>
            <a:r>
              <a:rPr lang="sv-SE" sz="2400" dirty="0">
                <a:solidFill>
                  <a:schemeClr val="bg1"/>
                </a:solidFill>
                <a:latin typeface="CIDFont+F1"/>
              </a:rPr>
              <a:t> 08:00 – 09:45</a:t>
            </a:r>
          </a:p>
          <a:p>
            <a:pPr>
              <a:buNone/>
            </a:pPr>
            <a:r>
              <a:rPr lang="sv-SE" sz="2400" dirty="0">
                <a:solidFill>
                  <a:schemeClr val="bg1"/>
                </a:solidFill>
                <a:latin typeface="CIDFont+F1"/>
              </a:rPr>
              <a:t>       </a:t>
            </a: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 marL="0" indent="0" algn="l">
              <a:buNone/>
            </a:pPr>
            <a:endParaRPr lang="sv-SE" sz="2400" b="0" i="0" u="none" strike="noStrike" baseline="0" dirty="0">
              <a:solidFill>
                <a:schemeClr val="bg1"/>
              </a:solidFill>
              <a:latin typeface="CIDFont+F1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14:cNvPr>
              <p14:cNvContentPartPr/>
              <p14:nvPr/>
            </p14:nvContentPartPr>
            <p14:xfrm>
              <a:off x="9239811" y="-658194"/>
              <a:ext cx="360" cy="36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22171" y="-693834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Bildobjekt 7" descr="En bild som visar rita, karta, konst&#10;&#10;Automatiskt genererad beskrivning">
            <a:extLst>
              <a:ext uri="{FF2B5EF4-FFF2-40B4-BE49-F238E27FC236}">
                <a16:creationId xmlns:a16="http://schemas.microsoft.com/office/drawing/2014/main" id="{95012D12-4931-63D5-C267-49088F1A60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8"/>
          <a:stretch/>
        </p:blipFill>
        <p:spPr>
          <a:xfrm>
            <a:off x="2648203" y="1209040"/>
            <a:ext cx="9304901" cy="4356608"/>
          </a:xfrm>
          <a:prstGeom prst="rect">
            <a:avLst/>
          </a:prstGeom>
        </p:spPr>
      </p:pic>
      <p:pic>
        <p:nvPicPr>
          <p:cNvPr id="9" name="Bildobjekt 8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9ED6F81-E930-1210-C80D-077E19883C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673224"/>
            <a:ext cx="1963012" cy="1090453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AC623B0-860C-FF60-5892-6227CDD16E1F}"/>
              </a:ext>
            </a:extLst>
          </p:cNvPr>
          <p:cNvSpPr/>
          <p:nvPr/>
        </p:nvSpPr>
        <p:spPr bwMode="auto">
          <a:xfrm rot="20406994">
            <a:off x="5445760" y="4114800"/>
            <a:ext cx="508000" cy="28448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 w="571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F9C1398-0913-17CA-4644-599F2EFAB267}"/>
              </a:ext>
            </a:extLst>
          </p:cNvPr>
          <p:cNvSpPr txBox="1"/>
          <p:nvPr/>
        </p:nvSpPr>
        <p:spPr>
          <a:xfrm>
            <a:off x="4673600" y="6136640"/>
            <a:ext cx="227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accent5"/>
                </a:solidFill>
              </a:rPr>
              <a:t>Teknik zon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E32CF006-F378-EE61-65B8-6FD78A911F3C}"/>
              </a:ext>
            </a:extLst>
          </p:cNvPr>
          <p:cNvCxnSpPr>
            <a:stCxn id="12" idx="0"/>
          </p:cNvCxnSpPr>
          <p:nvPr/>
        </p:nvCxnSpPr>
        <p:spPr bwMode="auto">
          <a:xfrm flipH="1" flipV="1">
            <a:off x="5730240" y="4477188"/>
            <a:ext cx="78447" cy="1659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2762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Banpreparering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Preparering av banorna under tävlingsdagarna.</a:t>
            </a:r>
          </a:p>
          <a:p>
            <a:pPr>
              <a:buNone/>
            </a:pPr>
            <a:r>
              <a:rPr lang="sv-SE" sz="1600" b="1" dirty="0"/>
              <a:t>   </a:t>
            </a:r>
            <a:r>
              <a:rPr lang="sv-SE" sz="1600" b="1" dirty="0" err="1"/>
              <a:t>Kl</a:t>
            </a:r>
            <a:r>
              <a:rPr lang="sv-SE" sz="1600" b="1" dirty="0"/>
              <a:t> 22:00 kvällen före.</a:t>
            </a:r>
          </a:p>
          <a:p>
            <a:pPr>
              <a:buNone/>
            </a:pPr>
            <a:r>
              <a:rPr lang="sv-SE" sz="1600" b="1" dirty="0"/>
              <a:t>   Beredskap finns, om det kommer snö.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Det kommer att vara 4 spår  hela banan.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58473C24-2232-3979-A0D1-97FED0C91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6823CD3-A27C-AEB3-67D6-D16E69D52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TD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95179" y="916970"/>
            <a:ext cx="8124138" cy="45595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Sv. Tillägg för sprintstafett gäller.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Under semifinal och final är vallning ej tillåtet.</a:t>
            </a:r>
          </a:p>
          <a:p>
            <a:pPr marL="0" indent="0" algn="l">
              <a:buNone/>
            </a:pPr>
            <a:r>
              <a:rPr lang="sv-SE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Damer</a:t>
            </a:r>
            <a:endParaRPr lang="sv-SE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sv-SE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 2 högst rankade lagen från varje heat går vidare och de följande 11 snabbaste lagen av de 3-11 rankade lager går vidare</a:t>
            </a:r>
            <a:endParaRPr lang="sv-SE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sv-SE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Herrar</a:t>
            </a:r>
            <a:endParaRPr lang="sv-SE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sv-SE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 2 högst rankade lagen från varje heat går vidare och de följande 9 snabbaste lagen av de 3-9 rankade lager går vidare</a:t>
            </a:r>
            <a:endParaRPr lang="sv-SE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sv-SE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 lag i Final</a:t>
            </a:r>
            <a:endParaRPr lang="sv-SE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Vid oavgjort resultat rankas lagen med hjälp av FIS-punkter.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343.10.2 Passering av andra åkare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b="1" dirty="0"/>
              <a:t>Ska ske utan obstruktion. Dvs utan att störa/hindra andra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Ej tillåtet att byta spår första 15 m efter startlinjen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222.8 Materialkontroll efter målgång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Växling ska göras enligt ICR 343.13.1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Tider för banornas öppettider ska respekteras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767EC850-6CD8-BD69-A876-B14ED424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C84D5B7F-330F-23ED-43BB-B34A9D54B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SSF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TACK FÖR EN FIN DAG!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Välkommen till Boden och SM-veckan!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Tack till Bodens Skidallians!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Tack för det stora intresset, det är bra för vår sport.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SM-touren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Stomprogram 24/25, tävlingsansökan 25/26 (och framåt)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SM-veckan 2026 och 2027, ansökan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>
                <a:solidFill>
                  <a:schemeClr val="bg1">
                    <a:lumMod val="75000"/>
                  </a:schemeClr>
                </a:solidFill>
              </a:rPr>
              <a:t>FIS-koder 24/25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14CF843-28C0-2548-BE1D-0EDE905E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F6535C27-C051-C065-E4AC-AE9AFDFCE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9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E91D58-6E02-1108-E943-A2AF6335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201954"/>
            <a:ext cx="7639538" cy="1143000"/>
          </a:xfrm>
        </p:spPr>
        <p:txBody>
          <a:bodyPr/>
          <a:lstStyle/>
          <a:p>
            <a:r>
              <a:rPr lang="sv-SE" sz="4000" dirty="0"/>
              <a:t>Information materialkontroll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6D95F4-350F-BBE2-2C61-B0FFC837F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476" y="1344954"/>
            <a:ext cx="7639050" cy="4273526"/>
          </a:xfrm>
        </p:spPr>
        <p:txBody>
          <a:bodyPr/>
          <a:lstStyle/>
          <a:p>
            <a:r>
              <a:rPr lang="sv-SE" sz="1600" b="1" dirty="0"/>
              <a:t>Bra ordning idag, tack!</a:t>
            </a:r>
          </a:p>
          <a:p>
            <a:r>
              <a:rPr lang="sv-SE" sz="1600" b="1" dirty="0"/>
              <a:t>Sträcka 1 skall efter sin sista omgång själva bära sina skidor till teststationen, åkare som inte gör det riskerar att laget sanktioneras.</a:t>
            </a:r>
          </a:p>
          <a:p>
            <a:r>
              <a:rPr lang="sv-SE" sz="1600" b="1" dirty="0"/>
              <a:t>Testning görs efter alla semifinaler och finaler.</a:t>
            </a:r>
          </a:p>
          <a:p>
            <a:endParaRPr lang="sv-SE" sz="1600" b="1" dirty="0"/>
          </a:p>
          <a:p>
            <a:r>
              <a:rPr lang="sv-SE" sz="1600" b="1" dirty="0"/>
              <a:t>Testning efter målgång, alla tävlingsdagar</a:t>
            </a:r>
          </a:p>
          <a:p>
            <a:r>
              <a:rPr lang="sv-SE" sz="1600" b="1" dirty="0"/>
              <a:t>Skidor kan hämtas ut efter meddelande i WA</a:t>
            </a:r>
          </a:p>
          <a:p>
            <a:r>
              <a:rPr lang="sv-SE" sz="1600" b="1" dirty="0"/>
              <a:t>Endast grönt eller rött testvärde, gult upphör</a:t>
            </a:r>
          </a:p>
          <a:p>
            <a:r>
              <a:rPr lang="sv-SE" sz="1600" b="1" dirty="0"/>
              <a:t>Skidmärkning, bättre märken</a:t>
            </a:r>
          </a:p>
          <a:p>
            <a:pPr marL="0" indent="0">
              <a:buNone/>
            </a:pPr>
            <a:r>
              <a:rPr lang="sv-SE" sz="1600" b="1" dirty="0">
                <a:solidFill>
                  <a:srgbClr val="FF0000"/>
                </a:solidFill>
              </a:rPr>
              <a:t>Märken fästs på skidorna när de är TORRA, RENA och RUMSTEMPERERADE!</a:t>
            </a:r>
          </a:p>
          <a:p>
            <a:pPr marL="0" indent="0">
              <a:buNone/>
            </a:pPr>
            <a:r>
              <a:rPr lang="sv-SE" sz="1600" b="1" dirty="0"/>
              <a:t>Alla får märken dag 1 och 2, därefter ta bara så mycket som det behövs. </a:t>
            </a:r>
          </a:p>
          <a:p>
            <a:pPr marL="0" indent="0">
              <a:buNone/>
            </a:pPr>
            <a:r>
              <a:rPr lang="sv-SE" sz="1600" b="1" dirty="0"/>
              <a:t>Använd spritpennor, egna pennor, märklappar går att återanvända.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08699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TV-transponder fås med nummervästen till de som inte fick idag. Behålls hela veckan!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Chiptest finns vid tävlingsexpeditionen.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 err="1"/>
              <a:t>Paglaslingan</a:t>
            </a:r>
            <a:r>
              <a:rPr lang="sv-SE" sz="2400" b="1" dirty="0"/>
              <a:t> är öppen för träning hela veckan, god tur!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Preparerad både för klassiskt och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Vallabodar.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1C736FE-C47A-2AC9-B9D6-24A1DB2F2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2752B3BA-5930-1584-B0AC-90C6A6D2B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446664" y="2109882"/>
            <a:ext cx="6714698" cy="3390710"/>
          </a:xfrm>
        </p:spPr>
        <p:txBody>
          <a:bodyPr/>
          <a:lstStyle/>
          <a:p>
            <a:pPr algn="ctr"/>
            <a:r>
              <a:rPr lang="sv-SE" dirty="0"/>
              <a:t>Lagledarmöte </a:t>
            </a:r>
            <a:r>
              <a:rPr lang="sv-SE" dirty="0" err="1"/>
              <a:t>INför</a:t>
            </a:r>
            <a:br>
              <a:rPr lang="sv-SE" dirty="0"/>
            </a:br>
            <a:r>
              <a:rPr lang="sv-SE" dirty="0"/>
              <a:t>SM </a:t>
            </a:r>
            <a:br>
              <a:rPr lang="sv-SE" dirty="0"/>
            </a:br>
            <a:r>
              <a:rPr lang="sv-SE" dirty="0"/>
              <a:t>Sprintstafett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sv-SE" kern="0" dirty="0">
                <a:solidFill>
                  <a:schemeClr val="bg1"/>
                </a:solidFill>
              </a:rPr>
              <a:t>Boden 20-26/3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85561" y="816180"/>
            <a:ext cx="1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Arrangörens </a:t>
            </a:r>
          </a:p>
          <a:p>
            <a:r>
              <a:rPr lang="sv-SE" dirty="0">
                <a:solidFill>
                  <a:schemeClr val="bg1"/>
                </a:solidFill>
              </a:rPr>
              <a:t>logotyp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35A7816B-AC04-9359-7E40-F6DB427EC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21" y="878110"/>
            <a:ext cx="2194560" cy="707136"/>
          </a:xfrm>
          <a:prstGeom prst="rect">
            <a:avLst/>
          </a:prstGeom>
        </p:spPr>
      </p:pic>
      <p:pic>
        <p:nvPicPr>
          <p:cNvPr id="4" name="Bildobjekt 3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16451CCD-2962-E4F5-A665-DF3C6D0E5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22" y="436722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5595" y="2722343"/>
            <a:ext cx="8614836" cy="1143000"/>
          </a:xfrm>
        </p:spPr>
        <p:txBody>
          <a:bodyPr/>
          <a:lstStyle/>
          <a:p>
            <a:pPr algn="ctr"/>
            <a:r>
              <a:rPr lang="sv-SE" dirty="0"/>
              <a:t>Tack för att ni lyssnat. </a:t>
            </a:r>
            <a:br>
              <a:rPr lang="sv-SE" dirty="0"/>
            </a:br>
            <a:r>
              <a:rPr lang="sv-SE" dirty="0"/>
              <a:t>Lycka till!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4A86297A-4609-D75E-1A6F-3E2DE2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36" y="0"/>
            <a:ext cx="3384164" cy="1090453"/>
          </a:xfrm>
          <a:prstGeom prst="rect">
            <a:avLst/>
          </a:prstGeom>
        </p:spPr>
      </p:pic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5E10B41-722D-159D-FF48-A5DF9FC4C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3" y="572446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AFFE15AF-052B-EA0E-C596-33FFE6A43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8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95179" y="935574"/>
            <a:ext cx="8124138" cy="5501416"/>
          </a:xfrm>
        </p:spPr>
        <p:txBody>
          <a:bodyPr/>
          <a:lstStyle/>
          <a:p>
            <a:pPr>
              <a:buNone/>
            </a:pPr>
            <a:r>
              <a:rPr lang="sv-SE" sz="1600" dirty="0"/>
              <a:t>Presentation av tävlingsledning, jury och SSF-representant</a:t>
            </a:r>
          </a:p>
          <a:p>
            <a:pPr>
              <a:buNone/>
            </a:pPr>
            <a:r>
              <a:rPr lang="sv-SE" sz="1600" dirty="0"/>
              <a:t>Tävlingsprogram</a:t>
            </a:r>
          </a:p>
          <a:p>
            <a:pPr>
              <a:buNone/>
            </a:pPr>
            <a:r>
              <a:rPr lang="sv-SE" sz="1600" dirty="0"/>
              <a:t>Översikt av tävlingsorten</a:t>
            </a:r>
          </a:p>
          <a:p>
            <a:pPr>
              <a:buNone/>
            </a:pPr>
            <a:r>
              <a:rPr lang="sv-SE" sz="1600" dirty="0"/>
              <a:t>Tidsschema för tävlingarna</a:t>
            </a:r>
          </a:p>
          <a:p>
            <a:pPr>
              <a:buNone/>
            </a:pPr>
            <a:r>
              <a:rPr lang="sv-SE" sz="1600" dirty="0"/>
              <a:t>Information om nummervästar och lottning</a:t>
            </a:r>
          </a:p>
          <a:p>
            <a:pPr>
              <a:buNone/>
            </a:pPr>
            <a:r>
              <a:rPr lang="sv-SE" sz="1600" dirty="0"/>
              <a:t>Väderprognos</a:t>
            </a:r>
          </a:p>
          <a:p>
            <a:pPr>
              <a:buNone/>
            </a:pPr>
            <a:r>
              <a:rPr lang="sv-SE" sz="1600" dirty="0"/>
              <a:t>Presentation av tävlingsarenan</a:t>
            </a:r>
          </a:p>
          <a:p>
            <a:pPr>
              <a:buNone/>
            </a:pPr>
            <a:r>
              <a:rPr lang="sv-SE" sz="1600" dirty="0"/>
              <a:t>Presentation av tävlingsbanorna</a:t>
            </a:r>
          </a:p>
          <a:p>
            <a:pPr>
              <a:buNone/>
            </a:pPr>
            <a:r>
              <a:rPr lang="sv-SE" sz="1600" dirty="0"/>
              <a:t>Skidtestning och uppvärmning</a:t>
            </a:r>
          </a:p>
          <a:p>
            <a:pPr>
              <a:buNone/>
            </a:pPr>
            <a:r>
              <a:rPr lang="sv-SE" sz="1600" dirty="0"/>
              <a:t>Banpreparering</a:t>
            </a:r>
          </a:p>
          <a:p>
            <a:pPr>
              <a:buNone/>
            </a:pPr>
            <a:r>
              <a:rPr lang="sv-SE" sz="1600" dirty="0"/>
              <a:t>Information från TD</a:t>
            </a:r>
          </a:p>
          <a:p>
            <a:pPr>
              <a:buNone/>
            </a:pPr>
            <a:r>
              <a:rPr lang="sv-SE" sz="1600" dirty="0"/>
              <a:t>Information materialkontroll</a:t>
            </a:r>
          </a:p>
          <a:p>
            <a:pPr>
              <a:buNone/>
            </a:pPr>
            <a:r>
              <a:rPr lang="sv-SE" sz="1600" dirty="0"/>
              <a:t>Information från SSF</a:t>
            </a:r>
          </a:p>
          <a:p>
            <a:pPr>
              <a:buNone/>
            </a:pPr>
            <a:r>
              <a:rPr lang="sv-SE" sz="16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53E9EA8-71CC-387E-9C7F-0992F0B9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19A9DBA-199E-0178-C744-002355389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b="1" dirty="0"/>
              <a:t>Presentation av tävlingsledning, jury och SSF-representant</a:t>
            </a:r>
            <a:r>
              <a:rPr lang="sv-SE" sz="4000" dirty="0"/>
              <a:t>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78748" y="256330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ZoneTexte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170216" y="1253478"/>
            <a:ext cx="624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TÄVLINGSLEDNING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 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Tävlingssekreterare: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Anders Vall</a:t>
            </a:r>
          </a:p>
          <a:p>
            <a:pPr lvl="2"/>
            <a:r>
              <a:rPr lang="sv-S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Banchef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Stefan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Holmbom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Tidtagning:		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Elite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Speaker: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Oskar Danielsson Frost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Chef webb: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Jan-Erik Matti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226218" y="3897144"/>
            <a:ext cx="619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JURY: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Thomas Granlund 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TDA: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Magnus Elmqvist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242155" y="5096919"/>
            <a:ext cx="6076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SSF:</a:t>
            </a:r>
          </a:p>
          <a:p>
            <a:pPr lvl="2"/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Ludvig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Remb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tävlingskoordinator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A49B2353-8247-BA29-1C50-6427E2D42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6" name="Bildobjekt 5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1718831E-BE19-1CCA-C897-CB1AECAB2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Tävlingsprogram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195179" y="950487"/>
            <a:ext cx="8124138" cy="49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kern="0" dirty="0"/>
              <a:t>Torsdag:	SM  Sprintstafett, klassiskt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Fredag:	SM  10km individuell start, klassiskt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Söndag:	SM  Sprint,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Måndag:	SM  Stafett, 3x7,5km/ 3x5km,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Tisdag:		SM  50km/30km individuell start, klassiskt</a:t>
            </a:r>
            <a:endParaRPr lang="sv-SE" sz="20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kern="0" dirty="0"/>
              <a:t>Framtida lagledarmöten</a:t>
            </a:r>
            <a:endParaRPr lang="sv-SE" sz="1800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Torsdag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Lördag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kern="0" dirty="0"/>
              <a:t>Prisutdelningar 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Medborgarplatsen (utanför 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Bodensia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sv-SE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Torsdag </a:t>
            </a:r>
            <a:r>
              <a:rPr lang="sv-SE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19.45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Fredag 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Lördag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18.30</a:t>
            </a:r>
            <a:endParaRPr lang="sv-SE" sz="16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Måndag och tisdag på Pagla skidstadion</a:t>
            </a:r>
          </a:p>
          <a:p>
            <a:pPr>
              <a:buFont typeface="Wingdings" panose="05000000000000000000" pitchFamily="2" charset="2"/>
              <a:buNone/>
            </a:pPr>
            <a:endParaRPr lang="sv-SE" sz="1600" kern="0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0BE005F-49C5-A4BA-1CEF-882C173E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5198BCFB-39C8-C385-F3AB-C15BD6710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Översikt av tävlingsorten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24157" y="267001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224578" y="1190764"/>
            <a:ext cx="7550932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in en karta som visar var på orten tävlingsplatsen ligger och övriga platser på orten som är viktiga för tävlingen (hotell, resecentrum, affärer, nöjen et c.)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D4A6E098-0040-3104-5A32-EA7FDAC4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AB64F8C-7AED-F61C-6CD1-47E0CE91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38" t="18901" r="-13692" b="7091"/>
          <a:stretch/>
        </p:blipFill>
        <p:spPr>
          <a:xfrm>
            <a:off x="1062658" y="1057223"/>
            <a:ext cx="11772000" cy="52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3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940904"/>
            <a:ext cx="8124138" cy="54395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Torsdag: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09.50 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Sprintstafett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v-SE" sz="1600" b="1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semifinaler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Startordning: Damer sedan herrar.</a:t>
            </a:r>
            <a:b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sv-SE" sz="1600" b="1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12.50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Sprintstafett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 finaler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Startordning: Damer sedan herrar.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16.00-17.00 Officiell träning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18.00 Digitalt lagledarmöte, Teams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Fredag: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 err="1"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 10.05 10km klassiskt individuell start Damer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12.35 10km 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klassiskt individuell start Herrar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b="1" dirty="0"/>
          </a:p>
          <a:p>
            <a:pPr marL="0" indent="0">
              <a:lnSpc>
                <a:spcPct val="100000"/>
              </a:lnSpc>
              <a:buNone/>
            </a:pPr>
            <a:endParaRPr lang="sv-S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214E504-1DF0-ACB0-69D7-A87C13EC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9640F-F947-11FD-AB82-12F3E10BBB75}"/>
              </a:ext>
            </a:extLst>
          </p:cNvPr>
          <p:cNvSpPr txBox="1"/>
          <p:nvPr/>
        </p:nvSpPr>
        <p:spPr>
          <a:xfrm>
            <a:off x="1037499" y="3660692"/>
            <a:ext cx="505850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Söndag: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11.3</a:t>
            </a:r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 Sprint kval, fristil Damer sedan herrar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15.05 Sprint finaler, fristil Damer sedan herrar</a:t>
            </a:r>
          </a:p>
          <a:p>
            <a:r>
              <a:rPr lang="sv-SE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Måndag: 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12.35 Stafett klassiskt, Herrar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14.20 Stafett klassiskt, Damer</a:t>
            </a:r>
          </a:p>
          <a:p>
            <a:r>
              <a:rPr lang="sv-SE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Tisdag:</a:t>
            </a:r>
            <a:endParaRPr lang="sv-SE" sz="18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10.05 30km klassiskt individuell start Damer</a:t>
            </a:r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12.50 50km klassiskt individuell start Herrar</a:t>
            </a:r>
            <a:endParaRPr lang="sv-SE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67CE1F08-504F-F744-5D7F-E93DAE850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38" y="552489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F5A7FB-8AB9-0C20-A05E-09FD61727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FD0E86E-20B1-D6EB-77F9-9B82CA484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4" y="11555"/>
            <a:ext cx="9874582" cy="6842369"/>
          </a:xfrm>
          <a:prstGeom prst="rect">
            <a:avLst/>
          </a:prstGeom>
        </p:spPr>
      </p:pic>
      <p:pic>
        <p:nvPicPr>
          <p:cNvPr id="13" name="Bildobjekt 12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7B6F53AA-F31A-C456-AFCF-6B56EABC9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50" y="43601"/>
            <a:ext cx="1734591" cy="963565"/>
          </a:xfrm>
          <a:prstGeom prst="rect">
            <a:avLst/>
          </a:prstGeom>
        </p:spPr>
      </p:pic>
      <p:pic>
        <p:nvPicPr>
          <p:cNvPr id="14" name="Bildobjekt 13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AC05D243-C66E-877A-8B7F-4CB8B48567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53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om nummervästar och lottning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09515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Tävlingsexpedition</a:t>
            </a:r>
            <a:r>
              <a:rPr lang="sv-SE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öppen </a:t>
            </a:r>
            <a:endParaRPr lang="sv-SE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Torsdag 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07.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00-16.00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00-16.00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Lördag 		Skidskytte är öppen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07.00-18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Måndag 	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07.00-18.00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Tisdag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07.00-18.00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Startordning på semifinalerna: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D21  Semi 1 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09.50        Final 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12.50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Semi 2 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H21 Semi 2 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10.41          Final 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13.17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Semi 3 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11.06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Semi 1 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11.31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86BBD848-249B-17F6-888A-A95F78C99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48420C9D-892C-9764-2928-1ADF22624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16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SSF 210602" id="{AB5410E7-E474-4DBF-B5BA-3043F6925828}" vid="{88548811-2D12-4FCE-B4AE-E4DAE9D98FA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80FB47-0310-4D5B-BE82-806BC4552609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98668702-54c9-4dcb-bc30-a3eac5e027f5"/>
    <ds:schemaRef ds:uri="c9d490c9-2e27-422c-8459-e12405289e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3840703-8FC1-4F09-9B88-A62C40D91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B8818-4958-4474-9286-AC9C4CBC0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SSF 210701</Template>
  <TotalTime>2458</TotalTime>
  <Words>1678</Words>
  <Application>Microsoft Office PowerPoint</Application>
  <PresentationFormat>Bredbild</PresentationFormat>
  <Paragraphs>276</Paragraphs>
  <Slides>21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Cambria</vt:lpstr>
      <vt:lpstr>CIDFont+F1</vt:lpstr>
      <vt:lpstr>Impact</vt:lpstr>
      <vt:lpstr>Systemtypsnitt</vt:lpstr>
      <vt:lpstr>Wingdings</vt:lpstr>
      <vt:lpstr>Blank Presentation</vt:lpstr>
      <vt:lpstr>PowerPoint-presentation</vt:lpstr>
      <vt:lpstr>Lagledarmöte INför SM  Sprintstafett</vt:lpstr>
      <vt:lpstr>Agenda </vt:lpstr>
      <vt:lpstr>Presentation av tävlingsledning, jury och SSF-representant </vt:lpstr>
      <vt:lpstr>Tävlingsprogram</vt:lpstr>
      <vt:lpstr>Översikt av tävlingsorten</vt:lpstr>
      <vt:lpstr>Tidsschema för tävlingarna</vt:lpstr>
      <vt:lpstr>Tidsschema för tävlingarna</vt:lpstr>
      <vt:lpstr>Information om nummervästar och lottning</vt:lpstr>
      <vt:lpstr>Väderprognos</vt:lpstr>
      <vt:lpstr>Presentation av tävlingsarenan</vt:lpstr>
      <vt:lpstr>Presentation av tävlingsbanorna</vt:lpstr>
      <vt:lpstr>Presentation av tävlingsbanorna</vt:lpstr>
      <vt:lpstr>Skidtestning och uppvärmning</vt:lpstr>
      <vt:lpstr>Banpreparering</vt:lpstr>
      <vt:lpstr>Information från TD</vt:lpstr>
      <vt:lpstr>Information från SSF</vt:lpstr>
      <vt:lpstr>Information materialkontroll</vt:lpstr>
      <vt:lpstr>Information från tävlingsledningen</vt:lpstr>
      <vt:lpstr>Tack för att ni lyssnat.  Lycka till!</vt:lpstr>
      <vt:lpstr>PowerPoint-presentation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Ludvig Remb</dc:creator>
  <cp:lastModifiedBy>Bodens Skidklubb</cp:lastModifiedBy>
  <cp:revision>7</cp:revision>
  <cp:lastPrinted>2023-12-14T09:57:21Z</cp:lastPrinted>
  <dcterms:created xsi:type="dcterms:W3CDTF">2021-12-13T14:14:56Z</dcterms:created>
  <dcterms:modified xsi:type="dcterms:W3CDTF">2024-03-20T18:27:11Z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</Properties>
</file>