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397" r:id="rId6"/>
    <p:sldId id="398" r:id="rId7"/>
    <p:sldId id="690" r:id="rId8"/>
    <p:sldId id="691" r:id="rId9"/>
    <p:sldId id="693" r:id="rId10"/>
    <p:sldId id="706" r:id="rId11"/>
    <p:sldId id="695" r:id="rId12"/>
    <p:sldId id="696" r:id="rId13"/>
    <p:sldId id="697" r:id="rId14"/>
    <p:sldId id="698" r:id="rId15"/>
    <p:sldId id="707" r:id="rId16"/>
    <p:sldId id="701" r:id="rId17"/>
    <p:sldId id="702" r:id="rId18"/>
    <p:sldId id="703" r:id="rId19"/>
    <p:sldId id="705" r:id="rId20"/>
    <p:sldId id="704" r:id="rId21"/>
    <p:sldId id="688" r:id="rId22"/>
    <p:sldId id="392" r:id="rId23"/>
  </p:sldIdLst>
  <p:sldSz cx="12192000" cy="6858000"/>
  <p:notesSz cx="6810375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7E"/>
    <a:srgbClr val="FBCB21"/>
    <a:srgbClr val="F7FCFF"/>
    <a:srgbClr val="004479"/>
    <a:srgbClr val="E5F5FF"/>
    <a:srgbClr val="C0A868"/>
    <a:srgbClr val="CD7300"/>
    <a:srgbClr val="9797A8"/>
    <a:srgbClr val="CD7F32"/>
    <a:srgbClr val="D79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788BD5-1758-4837-A66D-B2FFCAC7DEB2}" v="6" dt="2024-03-25T16:27:40.3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084" autoAdjust="0"/>
  </p:normalViewPr>
  <p:slideViewPr>
    <p:cSldViewPr snapToGrid="0" showGuides="1">
      <p:cViewPr varScale="1">
        <p:scale>
          <a:sx n="75" d="100"/>
          <a:sy n="75" d="100"/>
        </p:scale>
        <p:origin x="974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dens Skidklubb" userId="9e56bb0ecdab2faf" providerId="LiveId" clId="{FE788BD5-1758-4837-A66D-B2FFCAC7DEB2}"/>
    <pc:docChg chg="custSel delSld modSld">
      <pc:chgData name="Bodens Skidklubb" userId="9e56bb0ecdab2faf" providerId="LiveId" clId="{FE788BD5-1758-4837-A66D-B2FFCAC7DEB2}" dt="2024-03-25T18:28:34.510" v="2230" actId="20577"/>
      <pc:docMkLst>
        <pc:docMk/>
      </pc:docMkLst>
      <pc:sldChg chg="modSp mod">
        <pc:chgData name="Bodens Skidklubb" userId="9e56bb0ecdab2faf" providerId="LiveId" clId="{FE788BD5-1758-4837-A66D-B2FFCAC7DEB2}" dt="2024-03-25T15:18:15.979" v="17" actId="20577"/>
        <pc:sldMkLst>
          <pc:docMk/>
          <pc:sldMk cId="838553812" sldId="397"/>
        </pc:sldMkLst>
        <pc:spChg chg="mod">
          <ac:chgData name="Bodens Skidklubb" userId="9e56bb0ecdab2faf" providerId="LiveId" clId="{FE788BD5-1758-4837-A66D-B2FFCAC7DEB2}" dt="2024-03-25T15:18:15.979" v="17" actId="20577"/>
          <ac:spMkLst>
            <pc:docMk/>
            <pc:sldMk cId="838553812" sldId="397"/>
            <ac:spMk id="8" creationId="{00000000-0000-0000-0000-000000000000}"/>
          </ac:spMkLst>
        </pc:spChg>
      </pc:sldChg>
      <pc:sldChg chg="modSp mod">
        <pc:chgData name="Bodens Skidklubb" userId="9e56bb0ecdab2faf" providerId="LiveId" clId="{FE788BD5-1758-4837-A66D-B2FFCAC7DEB2}" dt="2024-03-25T16:58:35.453" v="725" actId="20577"/>
        <pc:sldMkLst>
          <pc:docMk/>
          <pc:sldMk cId="898862704" sldId="691"/>
        </pc:sldMkLst>
        <pc:spChg chg="mod">
          <ac:chgData name="Bodens Skidklubb" userId="9e56bb0ecdab2faf" providerId="LiveId" clId="{FE788BD5-1758-4837-A66D-B2FFCAC7DEB2}" dt="2024-03-25T16:58:35.453" v="725" actId="20577"/>
          <ac:spMkLst>
            <pc:docMk/>
            <pc:sldMk cId="898862704" sldId="691"/>
            <ac:spMk id="6" creationId="{00000000-0000-0000-0000-000000000000}"/>
          </ac:spMkLst>
        </pc:spChg>
      </pc:sldChg>
      <pc:sldChg chg="delSp del mod">
        <pc:chgData name="Bodens Skidklubb" userId="9e56bb0ecdab2faf" providerId="LiveId" clId="{FE788BD5-1758-4837-A66D-B2FFCAC7DEB2}" dt="2024-03-25T16:13:53.541" v="413" actId="2696"/>
        <pc:sldMkLst>
          <pc:docMk/>
          <pc:sldMk cId="643230616" sldId="692"/>
        </pc:sldMkLst>
        <pc:picChg chg="del">
          <ac:chgData name="Bodens Skidklubb" userId="9e56bb0ecdab2faf" providerId="LiveId" clId="{FE788BD5-1758-4837-A66D-B2FFCAC7DEB2}" dt="2024-03-25T16:13:46.778" v="412" actId="478"/>
          <ac:picMkLst>
            <pc:docMk/>
            <pc:sldMk cId="643230616" sldId="692"/>
            <ac:picMk id="6" creationId="{FAB64F8C-7AED-F61C-6CD1-47E0CE9175FB}"/>
          </ac:picMkLst>
        </pc:picChg>
      </pc:sldChg>
      <pc:sldChg chg="modSp mod">
        <pc:chgData name="Bodens Skidklubb" userId="9e56bb0ecdab2faf" providerId="LiveId" clId="{FE788BD5-1758-4837-A66D-B2FFCAC7DEB2}" dt="2024-03-25T18:28:34.510" v="2230" actId="20577"/>
        <pc:sldMkLst>
          <pc:docMk/>
          <pc:sldMk cId="657106172" sldId="693"/>
        </pc:sldMkLst>
        <pc:spChg chg="mod">
          <ac:chgData name="Bodens Skidklubb" userId="9e56bb0ecdab2faf" providerId="LiveId" clId="{FE788BD5-1758-4837-A66D-B2FFCAC7DEB2}" dt="2024-03-25T18:28:34.510" v="2230" actId="20577"/>
          <ac:spMkLst>
            <pc:docMk/>
            <pc:sldMk cId="657106172" sldId="693"/>
            <ac:spMk id="7" creationId="{5199640F-F947-11FD-AB82-12F3E10BBB75}"/>
          </ac:spMkLst>
        </pc:spChg>
      </pc:sldChg>
      <pc:sldChg chg="modSp mod">
        <pc:chgData name="Bodens Skidklubb" userId="9e56bb0ecdab2faf" providerId="LiveId" clId="{FE788BD5-1758-4837-A66D-B2FFCAC7DEB2}" dt="2024-03-25T16:18:06.252" v="487" actId="20577"/>
        <pc:sldMkLst>
          <pc:docMk/>
          <pc:sldMk cId="4065881694" sldId="695"/>
        </pc:sldMkLst>
        <pc:spChg chg="mod">
          <ac:chgData name="Bodens Skidklubb" userId="9e56bb0ecdab2faf" providerId="LiveId" clId="{FE788BD5-1758-4837-A66D-B2FFCAC7DEB2}" dt="2024-03-25T16:18:06.252" v="487" actId="20577"/>
          <ac:spMkLst>
            <pc:docMk/>
            <pc:sldMk cId="4065881694" sldId="695"/>
            <ac:spMk id="3" creationId="{00000000-0000-0000-0000-000000000000}"/>
          </ac:spMkLst>
        </pc:spChg>
      </pc:sldChg>
      <pc:sldChg chg="addSp delSp modSp mod">
        <pc:chgData name="Bodens Skidklubb" userId="9e56bb0ecdab2faf" providerId="LiveId" clId="{FE788BD5-1758-4837-A66D-B2FFCAC7DEB2}" dt="2024-03-25T17:39:55.703" v="2171" actId="1036"/>
        <pc:sldMkLst>
          <pc:docMk/>
          <pc:sldMk cId="175098902" sldId="696"/>
        </pc:sldMkLst>
        <pc:picChg chg="del">
          <ac:chgData name="Bodens Skidklubb" userId="9e56bb0ecdab2faf" providerId="LiveId" clId="{FE788BD5-1758-4837-A66D-B2FFCAC7DEB2}" dt="2024-03-25T15:22:38.219" v="85" actId="478"/>
          <ac:picMkLst>
            <pc:docMk/>
            <pc:sldMk cId="175098902" sldId="696"/>
            <ac:picMk id="7" creationId="{BB08CE87-5133-DE8F-D9A2-EA923E918F76}"/>
          </ac:picMkLst>
        </pc:picChg>
        <pc:picChg chg="add del">
          <ac:chgData name="Bodens Skidklubb" userId="9e56bb0ecdab2faf" providerId="LiveId" clId="{FE788BD5-1758-4837-A66D-B2FFCAC7DEB2}" dt="2024-03-25T17:39:40.237" v="2144" actId="478"/>
          <ac:picMkLst>
            <pc:docMk/>
            <pc:sldMk cId="175098902" sldId="696"/>
            <ac:picMk id="8" creationId="{E10C1E03-F525-E82A-3B16-2DF7F684AA35}"/>
          </ac:picMkLst>
        </pc:picChg>
        <pc:picChg chg="add mod">
          <ac:chgData name="Bodens Skidklubb" userId="9e56bb0ecdab2faf" providerId="LiveId" clId="{FE788BD5-1758-4837-A66D-B2FFCAC7DEB2}" dt="2024-03-25T17:39:55.703" v="2171" actId="1036"/>
          <ac:picMkLst>
            <pc:docMk/>
            <pc:sldMk cId="175098902" sldId="696"/>
            <ac:picMk id="10" creationId="{DDADE6A1-E060-6C7E-A36B-5FF120CB0705}"/>
          </ac:picMkLst>
        </pc:picChg>
      </pc:sldChg>
      <pc:sldChg chg="addSp delSp modSp mod">
        <pc:chgData name="Bodens Skidklubb" userId="9e56bb0ecdab2faf" providerId="LiveId" clId="{FE788BD5-1758-4837-A66D-B2FFCAC7DEB2}" dt="2024-03-25T16:27:50.067" v="638" actId="14100"/>
        <pc:sldMkLst>
          <pc:docMk/>
          <pc:sldMk cId="3785499951" sldId="698"/>
        </pc:sldMkLst>
        <pc:spChg chg="del mod">
          <ac:chgData name="Bodens Skidklubb" userId="9e56bb0ecdab2faf" providerId="LiveId" clId="{FE788BD5-1758-4837-A66D-B2FFCAC7DEB2}" dt="2024-03-25T16:03:47.181" v="239" actId="21"/>
          <ac:spMkLst>
            <pc:docMk/>
            <pc:sldMk cId="3785499951" sldId="698"/>
            <ac:spMk id="7" creationId="{73FCD674-EF0E-C080-C3DA-626ABA63C6E2}"/>
          </ac:spMkLst>
        </pc:spChg>
        <pc:spChg chg="add mod">
          <ac:chgData name="Bodens Skidklubb" userId="9e56bb0ecdab2faf" providerId="LiveId" clId="{FE788BD5-1758-4837-A66D-B2FFCAC7DEB2}" dt="2024-03-25T16:24:43.814" v="595" actId="403"/>
          <ac:spMkLst>
            <pc:docMk/>
            <pc:sldMk cId="3785499951" sldId="698"/>
            <ac:spMk id="12" creationId="{CDE3C207-C3E0-9DEA-4CEA-34AB9EB8E89F}"/>
          </ac:spMkLst>
        </pc:spChg>
        <pc:spChg chg="add mod">
          <ac:chgData name="Bodens Skidklubb" userId="9e56bb0ecdab2faf" providerId="LiveId" clId="{FE788BD5-1758-4837-A66D-B2FFCAC7DEB2}" dt="2024-03-25T16:26:34.525" v="617" actId="1036"/>
          <ac:spMkLst>
            <pc:docMk/>
            <pc:sldMk cId="3785499951" sldId="698"/>
            <ac:spMk id="13" creationId="{EDD51748-0C04-8138-1466-93A46B91C5BA}"/>
          </ac:spMkLst>
        </pc:spChg>
        <pc:spChg chg="add mod">
          <ac:chgData name="Bodens Skidklubb" userId="9e56bb0ecdab2faf" providerId="LiveId" clId="{FE788BD5-1758-4837-A66D-B2FFCAC7DEB2}" dt="2024-03-25T16:27:30.952" v="635" actId="1038"/>
          <ac:spMkLst>
            <pc:docMk/>
            <pc:sldMk cId="3785499951" sldId="698"/>
            <ac:spMk id="16" creationId="{9A986AD7-93B9-B7D5-DE86-B5167323FE69}"/>
          </ac:spMkLst>
        </pc:spChg>
        <pc:picChg chg="del">
          <ac:chgData name="Bodens Skidklubb" userId="9e56bb0ecdab2faf" providerId="LiveId" clId="{FE788BD5-1758-4837-A66D-B2FFCAC7DEB2}" dt="2024-03-25T15:24:17.918" v="228" actId="478"/>
          <ac:picMkLst>
            <pc:docMk/>
            <pc:sldMk cId="3785499951" sldId="698"/>
            <ac:picMk id="5" creationId="{66DBE7E6-287A-5A2D-410F-0DC1C49B68C8}"/>
          </ac:picMkLst>
        </pc:picChg>
        <pc:picChg chg="add mod">
          <ac:chgData name="Bodens Skidklubb" userId="9e56bb0ecdab2faf" providerId="LiveId" clId="{FE788BD5-1758-4837-A66D-B2FFCAC7DEB2}" dt="2024-03-25T16:03:03.429" v="235" actId="1076"/>
          <ac:picMkLst>
            <pc:docMk/>
            <pc:sldMk cId="3785499951" sldId="698"/>
            <ac:picMk id="8" creationId="{8EFC42DE-A1D1-CA4B-5BBD-DAD11B96E2C5}"/>
          </ac:picMkLst>
        </pc:picChg>
        <pc:picChg chg="add mod">
          <ac:chgData name="Bodens Skidklubb" userId="9e56bb0ecdab2faf" providerId="LiveId" clId="{FE788BD5-1758-4837-A66D-B2FFCAC7DEB2}" dt="2024-03-25T16:04:07.057" v="246" actId="1035"/>
          <ac:picMkLst>
            <pc:docMk/>
            <pc:sldMk cId="3785499951" sldId="698"/>
            <ac:picMk id="11" creationId="{DF8F661D-CCF0-C364-E834-CBC175DE02B3}"/>
          </ac:picMkLst>
        </pc:picChg>
        <pc:cxnChg chg="add mod">
          <ac:chgData name="Bodens Skidklubb" userId="9e56bb0ecdab2faf" providerId="LiveId" clId="{FE788BD5-1758-4837-A66D-B2FFCAC7DEB2}" dt="2024-03-25T16:26:50.420" v="619" actId="1582"/>
          <ac:cxnSpMkLst>
            <pc:docMk/>
            <pc:sldMk cId="3785499951" sldId="698"/>
            <ac:cxnSpMk id="15" creationId="{5566C549-2545-09EC-F9B7-284F594A5235}"/>
          </ac:cxnSpMkLst>
        </pc:cxnChg>
        <pc:cxnChg chg="add mod">
          <ac:chgData name="Bodens Skidklubb" userId="9e56bb0ecdab2faf" providerId="LiveId" clId="{FE788BD5-1758-4837-A66D-B2FFCAC7DEB2}" dt="2024-03-25T16:27:50.067" v="638" actId="14100"/>
          <ac:cxnSpMkLst>
            <pc:docMk/>
            <pc:sldMk cId="3785499951" sldId="698"/>
            <ac:cxnSpMk id="17" creationId="{2E9E6FFF-18BF-4B40-CB34-5C5DC646FE26}"/>
          </ac:cxnSpMkLst>
        </pc:cxnChg>
      </pc:sldChg>
      <pc:sldChg chg="addSp delSp modSp mod">
        <pc:chgData name="Bodens Skidklubb" userId="9e56bb0ecdab2faf" providerId="LiveId" clId="{FE788BD5-1758-4837-A66D-B2FFCAC7DEB2}" dt="2024-03-25T16:28:28.242" v="641" actId="403"/>
        <pc:sldMkLst>
          <pc:docMk/>
          <pc:sldMk cId="3380403027" sldId="702"/>
        </pc:sldMkLst>
        <pc:spChg chg="mod">
          <ac:chgData name="Bodens Skidklubb" userId="9e56bb0ecdab2faf" providerId="LiveId" clId="{FE788BD5-1758-4837-A66D-B2FFCAC7DEB2}" dt="2024-03-25T16:28:28.242" v="641" actId="403"/>
          <ac:spMkLst>
            <pc:docMk/>
            <pc:sldMk cId="3380403027" sldId="702"/>
            <ac:spMk id="6" creationId="{00000000-0000-0000-0000-000000000000}"/>
          </ac:spMkLst>
        </pc:spChg>
        <pc:spChg chg="add del">
          <ac:chgData name="Bodens Skidklubb" userId="9e56bb0ecdab2faf" providerId="LiveId" clId="{FE788BD5-1758-4837-A66D-B2FFCAC7DEB2}" dt="2024-03-25T16:22:49.812" v="567" actId="478"/>
          <ac:spMkLst>
            <pc:docMk/>
            <pc:sldMk cId="3380403027" sldId="702"/>
            <ac:spMk id="8" creationId="{F033B5A1-02DB-5A56-8D84-D4E749D4B7A4}"/>
          </ac:spMkLst>
        </pc:spChg>
      </pc:sldChg>
      <pc:sldChg chg="modSp mod">
        <pc:chgData name="Bodens Skidklubb" userId="9e56bb0ecdab2faf" providerId="LiveId" clId="{FE788BD5-1758-4837-A66D-B2FFCAC7DEB2}" dt="2024-03-25T17:12:12.758" v="2115" actId="14100"/>
        <pc:sldMkLst>
          <pc:docMk/>
          <pc:sldMk cId="2463799822" sldId="703"/>
        </pc:sldMkLst>
        <pc:spChg chg="mod">
          <ac:chgData name="Bodens Skidklubb" userId="9e56bb0ecdab2faf" providerId="LiveId" clId="{FE788BD5-1758-4837-A66D-B2FFCAC7DEB2}" dt="2024-03-25T17:12:12.758" v="2115" actId="14100"/>
          <ac:spMkLst>
            <pc:docMk/>
            <pc:sldMk cId="2463799822" sldId="703"/>
            <ac:spMk id="10" creationId="{ABAC37E5-7615-CDFB-65A1-B66ADBE60202}"/>
          </ac:spMkLst>
        </pc:spChg>
      </pc:sldChg>
      <pc:sldChg chg="modSp mod">
        <pc:chgData name="Bodens Skidklubb" userId="9e56bb0ecdab2faf" providerId="LiveId" clId="{FE788BD5-1758-4837-A66D-B2FFCAC7DEB2}" dt="2024-03-25T17:37:59.059" v="2143" actId="20577"/>
        <pc:sldMkLst>
          <pc:docMk/>
          <pc:sldMk cId="1067186730" sldId="704"/>
        </pc:sldMkLst>
        <pc:spChg chg="mod">
          <ac:chgData name="Bodens Skidklubb" userId="9e56bb0ecdab2faf" providerId="LiveId" clId="{FE788BD5-1758-4837-A66D-B2FFCAC7DEB2}" dt="2024-03-25T17:37:59.059" v="2143" actId="20577"/>
          <ac:spMkLst>
            <pc:docMk/>
            <pc:sldMk cId="1067186730" sldId="704"/>
            <ac:spMk id="6" creationId="{00000000-0000-0000-0000-000000000000}"/>
          </ac:spMkLst>
        </pc:spChg>
      </pc:sldChg>
      <pc:sldChg chg="modSp mod">
        <pc:chgData name="Bodens Skidklubb" userId="9e56bb0ecdab2faf" providerId="LiveId" clId="{FE788BD5-1758-4837-A66D-B2FFCAC7DEB2}" dt="2024-03-25T16:59:12.633" v="796" actId="20577"/>
        <pc:sldMkLst>
          <pc:docMk/>
          <pc:sldMk cId="3086990902" sldId="705"/>
        </pc:sldMkLst>
        <pc:spChg chg="mod">
          <ac:chgData name="Bodens Skidklubb" userId="9e56bb0ecdab2faf" providerId="LiveId" clId="{FE788BD5-1758-4837-A66D-B2FFCAC7DEB2}" dt="2024-03-25T16:59:12.633" v="796" actId="20577"/>
          <ac:spMkLst>
            <pc:docMk/>
            <pc:sldMk cId="3086990902" sldId="705"/>
            <ac:spMk id="6" creationId="{431AD97B-444A-FA68-832E-A9B0971DE340}"/>
          </ac:spMkLst>
        </pc:spChg>
      </pc:sldChg>
      <pc:sldChg chg="addSp delSp modSp mod">
        <pc:chgData name="Bodens Skidklubb" userId="9e56bb0ecdab2faf" providerId="LiveId" clId="{FE788BD5-1758-4837-A66D-B2FFCAC7DEB2}" dt="2024-03-25T16:11:03.506" v="296" actId="14100"/>
        <pc:sldMkLst>
          <pc:docMk/>
          <pc:sldMk cId="1700414811" sldId="707"/>
        </pc:sldMkLst>
        <pc:spChg chg="mod">
          <ac:chgData name="Bodens Skidklubb" userId="9e56bb0ecdab2faf" providerId="LiveId" clId="{FE788BD5-1758-4837-A66D-B2FFCAC7DEB2}" dt="2024-03-25T16:09:19.337" v="264" actId="20577"/>
          <ac:spMkLst>
            <pc:docMk/>
            <pc:sldMk cId="1700414811" sldId="707"/>
            <ac:spMk id="2" creationId="{00000000-0000-0000-0000-000000000000}"/>
          </ac:spMkLst>
        </pc:spChg>
        <pc:spChg chg="del">
          <ac:chgData name="Bodens Skidklubb" userId="9e56bb0ecdab2faf" providerId="LiveId" clId="{FE788BD5-1758-4837-A66D-B2FFCAC7DEB2}" dt="2024-03-25T16:10:36.258" v="270" actId="478"/>
          <ac:spMkLst>
            <pc:docMk/>
            <pc:sldMk cId="1700414811" sldId="707"/>
            <ac:spMk id="8" creationId="{CCF6FF10-99A3-B493-13E9-84BE3F36E014}"/>
          </ac:spMkLst>
        </pc:spChg>
        <pc:picChg chg="add mod modCrop">
          <ac:chgData name="Bodens Skidklubb" userId="9e56bb0ecdab2faf" providerId="LiveId" clId="{FE788BD5-1758-4837-A66D-B2FFCAC7DEB2}" dt="2024-03-25T16:11:03.506" v="296" actId="14100"/>
          <ac:picMkLst>
            <pc:docMk/>
            <pc:sldMk cId="1700414811" sldId="707"/>
            <ac:picMk id="6" creationId="{9F48EA30-08D6-76A1-B6A8-6BBBD5A57A72}"/>
          </ac:picMkLst>
        </pc:picChg>
        <pc:picChg chg="del">
          <ac:chgData name="Bodens Skidklubb" userId="9e56bb0ecdab2faf" providerId="LiveId" clId="{FE788BD5-1758-4837-A66D-B2FFCAC7DEB2}" dt="2024-03-25T16:04:48.302" v="247" actId="478"/>
          <ac:picMkLst>
            <pc:docMk/>
            <pc:sldMk cId="1700414811" sldId="707"/>
            <ac:picMk id="7" creationId="{58BD2C7F-47D0-857A-3229-48769507C6F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5116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sv-S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39" y="2"/>
            <a:ext cx="295116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sv-S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3663"/>
            <a:ext cx="295116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sv-S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39" y="9443663"/>
            <a:ext cx="295116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F6914E3-7543-4B95-9AF6-86178912FB70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4189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12T11:49:34.9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5116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5" y="2"/>
            <a:ext cx="295116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7713"/>
            <a:ext cx="6623050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2" y="4722696"/>
            <a:ext cx="4994275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5387"/>
            <a:ext cx="295116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5" y="9445387"/>
            <a:ext cx="295116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2AC9AE1-36C4-4F19-BE38-96591C690D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0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41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62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En sida att avsluta presentationen med.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04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Jobba gärna med tvåfärgade rubriker för att få mer liv i sidan där det passar.</a:t>
            </a:r>
            <a:br>
              <a:rPr lang="sv-SE" dirty="0"/>
            </a:br>
            <a:r>
              <a:rPr lang="sv-SE" dirty="0"/>
              <a:t>Grundfärgen är vit, att färga en del av rubriken gul måste alltså göras manuellt.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65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24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67"/>
            <a:ext cx="12189849" cy="6857997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1B33BA3-209C-4A1D-B57B-C53B7EFB1D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078" y="5811926"/>
            <a:ext cx="1481330" cy="4309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ljus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672D87E-ECAF-3041-9C92-94172B3A5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4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 rubrik och innehåll - ljus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8251D35-04A3-4143-8277-3D9ADF7FDF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74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ljus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20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827E232-B642-F342-A417-01C8396C69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96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radig rubrik och innehåll -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20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FED85DF-A219-8246-AD68-4DE918BB81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21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våradig rubrik och innehåll -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20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00F6452-DA8E-B146-9B41-5270F3339A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47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våradig rubrik och innehåll - ljus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buFont typeface="Arial" panose="020B0604020202020204" pitchFamily="34" charset="0"/>
              <a:buChar char="–"/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1890920-E1B1-7444-8B68-FA9AB0E12E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36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 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100219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A9DD811-A68B-4F4E-95E1-94F9E806FD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18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gram 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8177916-713D-784E-97D2-CA22A14DEA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D62B51AC-9B11-4906-B98F-AF336D178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9988" y="2100219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1220763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 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2092936-68C7-D44D-8464-9A51F2E875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sp>
        <p:nvSpPr>
          <p:cNvPr id="6" name="Platshållare för text 15">
            <a:extLst>
              <a:ext uri="{FF2B5EF4-FFF2-40B4-BE49-F238E27FC236}">
                <a16:creationId xmlns:a16="http://schemas.microsoft.com/office/drawing/2014/main" id="{72284F1B-630F-4AC4-A39D-E5FBBBB214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9988" y="2091994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2178148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gram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1DC9C30-3D5B-BC48-96A6-24B260B223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sp>
        <p:nvSpPr>
          <p:cNvPr id="6" name="Platshållare för text 15">
            <a:extLst>
              <a:ext uri="{FF2B5EF4-FFF2-40B4-BE49-F238E27FC236}">
                <a16:creationId xmlns:a16="http://schemas.microsoft.com/office/drawing/2014/main" id="{375167AE-461F-4B7D-93B1-3B064E523D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9988" y="2100219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105614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49" cy="6857998"/>
          </a:xfrm>
          <a:prstGeom prst="rect">
            <a:avLst/>
          </a:prstGeom>
        </p:spPr>
      </p:pic>
      <p:sp>
        <p:nvSpPr>
          <p:cNvPr id="13" name="Rubrik 12">
            <a:extLst>
              <a:ext uri="{FF2B5EF4-FFF2-40B4-BE49-F238E27FC236}">
                <a16:creationId xmlns:a16="http://schemas.microsoft.com/office/drawing/2014/main" id="{6E7B29A3-67D6-4046-8E1C-374E76ADB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6450" y="1568936"/>
            <a:ext cx="6508750" cy="1853714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mall för rubrikformat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63A17940-9FD4-4742-8F90-3802382A66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1556" y="548504"/>
            <a:ext cx="2616241" cy="89647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E1309894-A366-482D-B219-87E21AD86B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078" y="5811926"/>
            <a:ext cx="1481330" cy="43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48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ed bildtext - Gul/ljus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B6AF3D9-9CAE-2545-BCBC-82641F4ACB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2663" y="0"/>
            <a:ext cx="866933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BD17F49C-DDBB-A64E-9735-C76D227F4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01" y="1724891"/>
            <a:ext cx="2004093" cy="416443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+mj-lt"/>
              </a:defRPr>
            </a:lvl1pPr>
            <a:lvl2pPr marL="252000" indent="-252000"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accent2"/>
                </a:solidFill>
              </a:defRPr>
            </a:lvl2pPr>
            <a:lvl3pPr marL="0" indent="-228600">
              <a:buFont typeface="Arial" panose="020B0604020202020204" pitchFamily="34" charset="0"/>
              <a:buChar char="–"/>
              <a:defRPr sz="1600">
                <a:solidFill>
                  <a:schemeClr val="accent2"/>
                </a:solidFill>
              </a:defRPr>
            </a:lvl3pPr>
            <a:lvl4pPr marL="0" indent="0">
              <a:buNone/>
              <a:defRPr sz="1400">
                <a:solidFill>
                  <a:schemeClr val="accent2"/>
                </a:solidFill>
              </a:defRPr>
            </a:lvl4pPr>
            <a:lvl5pPr marL="1800000"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D2546E5-6AC1-9E42-8E23-08C6A06CA5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02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ed bildtext – SkidBlå/ljus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B6AF3D9-9CAE-2545-BCBC-82641F4ACB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2663" y="0"/>
            <a:ext cx="866933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6901459-91D7-9C48-AF68-F7367951BB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01" y="1724891"/>
            <a:ext cx="2004093" cy="416443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252000" indent="-252000"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2pPr>
            <a:lvl3pPr marL="57150" indent="-285750">
              <a:defRPr lang="sv-SE" sz="1600" dirty="0">
                <a:solidFill>
                  <a:schemeClr val="bg1"/>
                </a:solidFill>
                <a:latin typeface="+mn-lt"/>
                <a:ea typeface="+mn-ea"/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1800000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marL="0" lvl="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sv-SE" dirty="0"/>
              <a:t>Nivå tre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BB7DFB6-2524-924E-B25A-7DDE498F7C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ld med bildtext – SkidBlå/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B6AF3D9-9CAE-2545-BCBC-82641F4ACB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2663" y="0"/>
            <a:ext cx="866933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6901459-91D7-9C48-AF68-F7367951BB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01" y="1724891"/>
            <a:ext cx="2004093" cy="416443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252000" indent="-252000"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2pPr>
            <a:lvl3pPr marL="252000" indent="-252000">
              <a:defRPr sz="1600">
                <a:solidFill>
                  <a:schemeClr val="bg1"/>
                </a:solidFill>
              </a:defRPr>
            </a:lvl3pPr>
            <a:lvl4pPr marL="0" indent="0">
              <a:buNone/>
              <a:defRPr sz="1400">
                <a:solidFill>
                  <a:schemeClr val="bg1"/>
                </a:solidFill>
              </a:defRPr>
            </a:lvl4pPr>
            <a:lvl5pPr marL="1800000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04C184E-FF83-DF45-81BC-1BEEB9B450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12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och BILD 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657855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6CA7CE4-3EF3-FF43-9E5D-5B8514E1B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24813" y="0"/>
            <a:ext cx="416718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469BEB8-38DA-2B42-A261-180465994F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84FB9438-0919-4A14-9A25-5D24A29EC4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793537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200"/>
              </a:spcBef>
              <a:defRPr sz="2000">
                <a:solidFill>
                  <a:schemeClr val="bg1"/>
                </a:solidFill>
              </a:defRPr>
            </a:lvl3pPr>
            <a:lvl4pPr marL="1080000" indent="-201600">
              <a:spcBef>
                <a:spcPts val="200"/>
              </a:spcBef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1745089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bakgrund mö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8" y="1365736"/>
            <a:ext cx="77937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793537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200"/>
              </a:spcBef>
              <a:defRPr sz="2000">
                <a:solidFill>
                  <a:schemeClr val="bg1"/>
                </a:solidFill>
              </a:defRPr>
            </a:lvl3pPr>
            <a:lvl4pPr marL="1080000" indent="-201600">
              <a:spcBef>
                <a:spcPts val="200"/>
              </a:spcBef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D65E1E6-D81C-814F-8C82-23AC6752FE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10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bakgrund ljusa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8" y="1365736"/>
            <a:ext cx="77937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2FB9A83-6A2A-9845-95F9-CCAFCF3772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  <p:sp>
        <p:nvSpPr>
          <p:cNvPr id="5" name="Platshållare för text 15">
            <a:extLst>
              <a:ext uri="{FF2B5EF4-FFF2-40B4-BE49-F238E27FC236}">
                <a16:creationId xmlns:a16="http://schemas.microsoft.com/office/drawing/2014/main" id="{EE8A2697-1541-4F07-835F-D2645194E1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9988" y="2992580"/>
            <a:ext cx="7793537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200"/>
              </a:spcBef>
              <a:defRPr sz="2000">
                <a:solidFill>
                  <a:schemeClr val="bg1"/>
                </a:solidFill>
              </a:defRPr>
            </a:lvl3pPr>
            <a:lvl4pPr marL="1080000" indent="-201600">
              <a:spcBef>
                <a:spcPts val="200"/>
              </a:spcBef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3818499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mnsky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428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D950DCA-2A52-EE43-8491-DA30DD9CA0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350" y="2652348"/>
            <a:ext cx="4558338" cy="15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8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rubrik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5E725238-4DE5-4D4B-AC56-73569E4AC2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0B9F619-39A7-A548-BB1E-5C354D9BB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904" y="2115131"/>
            <a:ext cx="7639538" cy="1851852"/>
          </a:xfrm>
        </p:spPr>
        <p:txBody>
          <a:bodyPr anchor="t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861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rubri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76683" y="2722343"/>
            <a:ext cx="77937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80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26CF8D8-8654-4B87-BFB6-34AB9BF41367}"/>
              </a:ext>
            </a:extLst>
          </p:cNvPr>
          <p:cNvSpPr/>
          <p:nvPr userDrawn="1"/>
        </p:nvSpPr>
        <p:spPr bwMode="auto">
          <a:xfrm>
            <a:off x="0" y="0"/>
            <a:ext cx="531628" cy="3359888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8F3AEFB-0DCD-4B17-8B01-7DE1EF082A43}"/>
              </a:ext>
            </a:extLst>
          </p:cNvPr>
          <p:cNvSpPr/>
          <p:nvPr userDrawn="1"/>
        </p:nvSpPr>
        <p:spPr bwMode="auto">
          <a:xfrm>
            <a:off x="11546958" y="6198781"/>
            <a:ext cx="645042" cy="65921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6D051AF-E82F-465F-BC31-2F5FA7A96F65}"/>
              </a:ext>
            </a:extLst>
          </p:cNvPr>
          <p:cNvSpPr/>
          <p:nvPr userDrawn="1"/>
        </p:nvSpPr>
        <p:spPr bwMode="auto">
          <a:xfrm>
            <a:off x="11823404" y="4306186"/>
            <a:ext cx="368595" cy="189259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6091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-rubrik och innehåll - mellan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bg2"/>
              </a:buClr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3600" indent="-207963">
              <a:spcBef>
                <a:spcPts val="48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1079500" indent="-200025">
              <a:spcBef>
                <a:spcPts val="480"/>
              </a:spcBef>
              <a:buFont typeface="Systemtypsnitt"/>
              <a:buChar char="–"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F32B220-AB79-BE4C-94C2-FAC88B1376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0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mellan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bg1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buFont typeface="Systemtypsnitt"/>
              <a:buChar char="–"/>
              <a:defRPr lang="sv-SE" sz="1400" dirty="0">
                <a:solidFill>
                  <a:schemeClr val="bg1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bg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C9DD053-1321-3845-8813-1CA358D097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9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 rubrik och innehåll - ljus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7A3ABBF-0DA8-4347-968F-E825510934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7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ljus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tx1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D02CF4E-26A3-9B47-A773-23EA1F461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 rubrik och innehåll - ljus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>
              <a:spcBef>
                <a:spcPts val="0"/>
              </a:spcBef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8729CE8-1233-DD46-890B-2D1D875285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18AD1BFC-8AB8-4A70-8070-D604DC172D7F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2904" y="2661136"/>
            <a:ext cx="7639538" cy="322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162904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C81CC6B-DC4D-A44F-822F-A9DE020A209C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657" r:id="rId3"/>
    <p:sldLayoutId id="2147483683" r:id="rId4"/>
    <p:sldLayoutId id="2147483659" r:id="rId5"/>
    <p:sldLayoutId id="2147483662" r:id="rId6"/>
    <p:sldLayoutId id="2147483664" r:id="rId7"/>
    <p:sldLayoutId id="2147483663" r:id="rId8"/>
    <p:sldLayoutId id="2147483665" r:id="rId9"/>
    <p:sldLayoutId id="2147483666" r:id="rId10"/>
    <p:sldLayoutId id="2147483668" r:id="rId11"/>
    <p:sldLayoutId id="2147483667" r:id="rId12"/>
    <p:sldLayoutId id="2147483679" r:id="rId13"/>
    <p:sldLayoutId id="2147483680" r:id="rId14"/>
    <p:sldLayoutId id="2147483678" r:id="rId15"/>
    <p:sldLayoutId id="2147483673" r:id="rId16"/>
    <p:sldLayoutId id="2147483686" r:id="rId17"/>
    <p:sldLayoutId id="2147483674" r:id="rId18"/>
    <p:sldLayoutId id="2147483681" r:id="rId19"/>
    <p:sldLayoutId id="2147483669" r:id="rId20"/>
    <p:sldLayoutId id="2147483655" r:id="rId21"/>
    <p:sldLayoutId id="2147483682" r:id="rId22"/>
    <p:sldLayoutId id="2147483675" r:id="rId23"/>
    <p:sldLayoutId id="2147483677" r:id="rId24"/>
    <p:sldLayoutId id="2147483676" r:id="rId25"/>
    <p:sldLayoutId id="2147483684" r:id="rId26"/>
    <p:sldLayoutId id="2147483685" r:id="rId2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2000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285750" algn="l" rtl="0" eaLnBrk="1" fontAlgn="base" hangingPunct="1">
        <a:spcBef>
          <a:spcPts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864000" indent="-2088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080000" indent="-201600" algn="l" rtl="0" eaLnBrk="1" fontAlgn="base" hangingPunct="1">
        <a:spcBef>
          <a:spcPts val="48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630238" indent="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2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35.png"/><Relationship Id="rId4" Type="http://schemas.openxmlformats.org/officeDocument/2006/relationships/customXml" Target="../ink/ink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Presentation av tävlingsarenan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F2D6D8B5-C8D3-3C59-B1EC-7B47D83E4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7" name="Bildobjekt 6" descr="En bild som visar text, karta, diagram&#10;&#10;Automatiskt genererad beskrivning">
            <a:extLst>
              <a:ext uri="{FF2B5EF4-FFF2-40B4-BE49-F238E27FC236}">
                <a16:creationId xmlns:a16="http://schemas.microsoft.com/office/drawing/2014/main" id="{7D638177-7106-BB66-1669-BE923FB295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62" y="990403"/>
            <a:ext cx="9123945" cy="5481120"/>
          </a:xfrm>
          <a:prstGeom prst="rect">
            <a:avLst/>
          </a:prstGeom>
        </p:spPr>
      </p:pic>
      <p:pic>
        <p:nvPicPr>
          <p:cNvPr id="11" name="Bildobjekt 10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331A0747-455A-503E-9496-DF9ABEAC7A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25" y="5287144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15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39856"/>
            <a:ext cx="7639538" cy="1143000"/>
          </a:xfrm>
        </p:spPr>
        <p:txBody>
          <a:bodyPr/>
          <a:lstStyle/>
          <a:p>
            <a:r>
              <a:rPr lang="sv-SE" sz="4000" dirty="0"/>
              <a:t>Presentation av tävlingsbanorna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BD19E09F-ED3A-2FC3-53F0-E9990C283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9" name="Bildobjekt 8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E99301B9-4B8B-FC91-1B67-3EF0DE3AF7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25" y="5287144"/>
            <a:ext cx="1963012" cy="1090453"/>
          </a:xfrm>
          <a:prstGeom prst="rect">
            <a:avLst/>
          </a:prstGeom>
        </p:spPr>
      </p:pic>
      <p:pic>
        <p:nvPicPr>
          <p:cNvPr id="8" name="Bildobjekt 7" descr="En bild som visar rita, illustration, skiss, karta&#10;&#10;Automatiskt genererad beskrivning">
            <a:extLst>
              <a:ext uri="{FF2B5EF4-FFF2-40B4-BE49-F238E27FC236}">
                <a16:creationId xmlns:a16="http://schemas.microsoft.com/office/drawing/2014/main" id="{8EFC42DE-A1D1-CA4B-5BBD-DAD11B96E2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5" y="789269"/>
            <a:ext cx="5466080" cy="5999110"/>
          </a:xfrm>
          <a:prstGeom prst="rect">
            <a:avLst/>
          </a:prstGeom>
        </p:spPr>
      </p:pic>
      <p:pic>
        <p:nvPicPr>
          <p:cNvPr id="11" name="Bildobjekt 10" descr="En bild som visar karta, text&#10;&#10;Automatiskt genererad beskrivning">
            <a:extLst>
              <a:ext uri="{FF2B5EF4-FFF2-40B4-BE49-F238E27FC236}">
                <a16:creationId xmlns:a16="http://schemas.microsoft.com/office/drawing/2014/main" id="{DF8F661D-CCF0-C364-E834-CBC175DE02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446" y="1306500"/>
            <a:ext cx="6685553" cy="5479553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CDE3C207-C3E0-9DEA-4CEA-34AB9EB8E89F}"/>
              </a:ext>
            </a:extLst>
          </p:cNvPr>
          <p:cNvSpPr txBox="1"/>
          <p:nvPr/>
        </p:nvSpPr>
        <p:spPr>
          <a:xfrm>
            <a:off x="5720080" y="887252"/>
            <a:ext cx="2015873" cy="52322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chemeClr val="accent5"/>
                </a:solidFill>
              </a:rPr>
              <a:t>Teknik zon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DD51748-0C04-8138-1466-93A46B91C5BA}"/>
              </a:ext>
            </a:extLst>
          </p:cNvPr>
          <p:cNvSpPr/>
          <p:nvPr/>
        </p:nvSpPr>
        <p:spPr bwMode="auto">
          <a:xfrm rot="1468733">
            <a:off x="5974081" y="3738880"/>
            <a:ext cx="528320" cy="243840"/>
          </a:xfrm>
          <a:prstGeom prst="rect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accent5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5566C549-2545-09EC-F9B7-284F594A5235}"/>
              </a:ext>
            </a:extLst>
          </p:cNvPr>
          <p:cNvCxnSpPr/>
          <p:nvPr/>
        </p:nvCxnSpPr>
        <p:spPr bwMode="auto">
          <a:xfrm flipH="1">
            <a:off x="6400800" y="1264897"/>
            <a:ext cx="293037" cy="237548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Rektangel 15">
            <a:extLst>
              <a:ext uri="{FF2B5EF4-FFF2-40B4-BE49-F238E27FC236}">
                <a16:creationId xmlns:a16="http://schemas.microsoft.com/office/drawing/2014/main" id="{9A986AD7-93B9-B7D5-DE86-B5167323FE69}"/>
              </a:ext>
            </a:extLst>
          </p:cNvPr>
          <p:cNvSpPr/>
          <p:nvPr/>
        </p:nvSpPr>
        <p:spPr bwMode="auto">
          <a:xfrm rot="1468733">
            <a:off x="1731029" y="4350643"/>
            <a:ext cx="330766" cy="415336"/>
          </a:xfrm>
          <a:prstGeom prst="rect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accent5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2E9E6FFF-18BF-4B40-CB34-5C5DC646FE26}"/>
              </a:ext>
            </a:extLst>
          </p:cNvPr>
          <p:cNvCxnSpPr>
            <a:cxnSpLocks/>
          </p:cNvCxnSpPr>
          <p:nvPr/>
        </p:nvCxnSpPr>
        <p:spPr bwMode="auto">
          <a:xfrm flipH="1">
            <a:off x="2132979" y="1306500"/>
            <a:ext cx="4054461" cy="30927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85499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Stadion 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09B0FA7C-E91B-F8F5-7336-6FB01BA70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Pennanteckning 9">
                <a:extLst>
                  <a:ext uri="{FF2B5EF4-FFF2-40B4-BE49-F238E27FC236}">
                    <a16:creationId xmlns:a16="http://schemas.microsoft.com/office/drawing/2014/main" id="{FC4AD437-CA1B-61FE-1EFA-EE235F60A7F1}"/>
                  </a:ext>
                </a:extLst>
              </p14:cNvPr>
              <p14:cNvContentPartPr/>
              <p14:nvPr/>
            </p14:nvContentPartPr>
            <p14:xfrm>
              <a:off x="9239811" y="-658194"/>
              <a:ext cx="360" cy="360"/>
            </p14:xfrm>
          </p:contentPart>
        </mc:Choice>
        <mc:Fallback xmlns="">
          <p:pic>
            <p:nvPicPr>
              <p:cNvPr id="10" name="Pennanteckning 9">
                <a:extLst>
                  <a:ext uri="{FF2B5EF4-FFF2-40B4-BE49-F238E27FC236}">
                    <a16:creationId xmlns:a16="http://schemas.microsoft.com/office/drawing/2014/main" id="{FC4AD437-CA1B-61FE-1EFA-EE235F60A7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21811" y="-694194"/>
                <a:ext cx="36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Bildobjekt 8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39ED6F81-E930-1210-C80D-077E19883C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25" y="5673224"/>
            <a:ext cx="1963012" cy="1090453"/>
          </a:xfrm>
          <a:prstGeom prst="rect">
            <a:avLst/>
          </a:prstGeom>
        </p:spPr>
      </p:pic>
      <p:pic>
        <p:nvPicPr>
          <p:cNvPr id="6" name="Bildobjekt 5" descr="En bild som visar text, whiteboard, rita, handskrift&#10;&#10;Automatiskt genererad beskrivning">
            <a:extLst>
              <a:ext uri="{FF2B5EF4-FFF2-40B4-BE49-F238E27FC236}">
                <a16:creationId xmlns:a16="http://schemas.microsoft.com/office/drawing/2014/main" id="{9F48EA30-08D6-76A1-B6A8-6BBBD5A57A7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1" r="17276"/>
          <a:stretch/>
        </p:blipFill>
        <p:spPr>
          <a:xfrm rot="5400000">
            <a:off x="2857190" y="802489"/>
            <a:ext cx="5937302" cy="601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14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Banpreparering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267874"/>
            <a:ext cx="8124138" cy="4122992"/>
          </a:xfrm>
        </p:spPr>
        <p:txBody>
          <a:bodyPr/>
          <a:lstStyle/>
          <a:p>
            <a:pPr>
              <a:buNone/>
            </a:pPr>
            <a:r>
              <a:rPr lang="sv-SE" sz="1600" b="1" dirty="0"/>
              <a:t>Preparering av banorna under tävlingsdagarna.</a:t>
            </a:r>
          </a:p>
          <a:p>
            <a:pPr>
              <a:buNone/>
            </a:pPr>
            <a:r>
              <a:rPr lang="sv-SE" sz="1600" b="1" dirty="0"/>
              <a:t>   </a:t>
            </a:r>
            <a:r>
              <a:rPr lang="sv-SE" sz="1600" b="1" dirty="0" err="1"/>
              <a:t>Kl</a:t>
            </a:r>
            <a:r>
              <a:rPr lang="sv-SE" sz="1600" b="1" dirty="0"/>
              <a:t> 22:00 kvällen före.</a:t>
            </a:r>
          </a:p>
          <a:p>
            <a:pPr>
              <a:buNone/>
            </a:pPr>
            <a:r>
              <a:rPr lang="sv-SE" sz="1600" b="1" dirty="0"/>
              <a:t>   Beredskap finns, om det kommer snö.</a:t>
            </a:r>
          </a:p>
          <a:p>
            <a:pPr>
              <a:buNone/>
            </a:pPr>
            <a:endParaRPr lang="sv-SE" sz="1600" b="1" dirty="0"/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58473C24-2232-3979-A0D1-97FED0C91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5" name="Bildobjekt 4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36823CD3-A27C-AEB3-67D6-D16E69D528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25" y="5287144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17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Information från TD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95179" y="1082048"/>
            <a:ext cx="8124138" cy="4559598"/>
          </a:xfrm>
        </p:spPr>
        <p:txBody>
          <a:bodyPr/>
          <a:lstStyle/>
          <a:p>
            <a:pPr algn="l"/>
            <a:r>
              <a:rPr lang="sv-SE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343.8 I tävlingar i klassisk teknik får de tävlande enbart använda sig av</a:t>
            </a:r>
          </a:p>
          <a:p>
            <a:pPr algn="l"/>
            <a:r>
              <a:rPr lang="sv-SE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klassisk teknik.</a:t>
            </a:r>
          </a:p>
          <a:p>
            <a:pPr algn="l"/>
            <a:r>
              <a:rPr lang="sv-SE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/>
            <a:r>
              <a:rPr lang="sv-SE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Vi kommer att tillämpa 2 teknikzoner och även ha teknikkontrollanter längs tävlingsbanan.</a:t>
            </a:r>
          </a:p>
          <a:p>
            <a:pPr algn="l"/>
            <a:r>
              <a:rPr lang="sv-SE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/>
            <a:r>
              <a:rPr lang="sv-SE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343.10 Passering av andra tävlande</a:t>
            </a:r>
          </a:p>
          <a:p>
            <a:pPr algn="l"/>
            <a:r>
              <a:rPr lang="sv-SE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/>
            <a:r>
              <a:rPr lang="sv-SE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343.10.1 Processen att passera under intervallstarter:</a:t>
            </a:r>
          </a:p>
          <a:p>
            <a:pPr algn="l"/>
            <a:r>
              <a:rPr lang="sv-SE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Tävlande som passeras måste ge fri väg vid första begäran. Detta</a:t>
            </a:r>
          </a:p>
          <a:p>
            <a:pPr algn="l"/>
            <a:r>
              <a:rPr lang="sv-SE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gäller på tävlingar i klassisk teknik även när det finns två</a:t>
            </a:r>
          </a:p>
          <a:p>
            <a:pPr algn="l"/>
            <a:r>
              <a:rPr lang="sv-SE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uppsättningar spår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767EC850-6CD8-BD69-A876-B14ED4243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7" name="Bildobjekt 6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C84D5B7F-330F-23ED-43BB-B34A9D54BC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25" y="5287144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03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Information från SSF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914CF843-28C0-2548-BE1D-0EDE905E4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7" name="Bildobjekt 6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F6535C27-C051-C065-E4AC-AE9AFDFCE5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25" y="5287144"/>
            <a:ext cx="1963012" cy="1090453"/>
          </a:xfrm>
          <a:prstGeom prst="rect">
            <a:avLst/>
          </a:prstGeom>
        </p:spPr>
      </p:pic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ABAC37E5-7615-CDFB-65A1-B66ADBE60202}"/>
              </a:ext>
            </a:extLst>
          </p:cNvPr>
          <p:cNvSpPr txBox="1">
            <a:spLocks/>
          </p:cNvSpPr>
          <p:nvPr/>
        </p:nvSpPr>
        <p:spPr bwMode="auto">
          <a:xfrm>
            <a:off x="1195179" y="1050984"/>
            <a:ext cx="8124138" cy="495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48000" indent="-28800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200" baseline="0">
                <a:solidFill>
                  <a:schemeClr val="bg1"/>
                </a:solidFill>
                <a:latin typeface="+mn-lt"/>
                <a:ea typeface="+mn-ea"/>
              </a:defRPr>
            </a:lvl2pPr>
            <a:lvl3pPr marL="863600" indent="-207963" algn="l" rtl="0" eaLnBrk="1" fontAlgn="base" hangingPunct="1">
              <a:spcBef>
                <a:spcPts val="48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3pPr>
            <a:lvl4pPr marL="1079500" indent="-200025" algn="l" rtl="0" eaLnBrk="1" fontAlgn="base" hangingPunct="1">
              <a:spcBef>
                <a:spcPts val="480"/>
              </a:spcBef>
              <a:spcAft>
                <a:spcPct val="0"/>
              </a:spcAft>
              <a:buFont typeface="Systemtypsnitt"/>
              <a:buChar char="–"/>
              <a:defRPr sz="1400">
                <a:solidFill>
                  <a:schemeClr val="bg1"/>
                </a:solidFill>
                <a:latin typeface="+mn-lt"/>
                <a:ea typeface="+mn-ea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 dirty="0"/>
              <a:t>Tack för denna SM-vecka!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6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 dirty="0"/>
              <a:t>SM-touren, i gul väst (Jonna Sundling) och Edvin Anger.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6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 dirty="0"/>
              <a:t>Extra Hejapris till den åkare som relativt sina FIS-punkter presterar bäst resultat</a:t>
            </a:r>
            <a:r>
              <a:rPr lang="sv-SE" sz="1600" b="1" kern="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600" b="1" kern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 dirty="0"/>
              <a:t>Tävlingsprogrammet och de ändringar som är gjorda. Genomgånget med </a:t>
            </a:r>
            <a:r>
              <a:rPr lang="sv-SE" sz="1600" b="1" kern="0" dirty="0" err="1"/>
              <a:t>åkarråd</a:t>
            </a:r>
            <a:r>
              <a:rPr lang="sv-SE" sz="1600" b="1" kern="0" dirty="0"/>
              <a:t>, tränare, elitklubbar, längdrådet och tävlingsprogramgruppen.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6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 dirty="0"/>
              <a:t>10 km – samma som internationella programmet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 dirty="0"/>
              <a:t>20 km masstart – samma som internationella programmet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 dirty="0"/>
              <a:t>Sprint – samma som internationella programmet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6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 dirty="0"/>
              <a:t>Sprintstafett – enligt nationellt upplägg för att alla lag ska få åka heat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 dirty="0"/>
              <a:t>Stafett – 3*5 km damer (för att stimulera till deltagande) 3*7,5 km för att följa den internationella ändringen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 dirty="0"/>
              <a:t>30/50 km – 30 km enligt åkarnas egna önskemål, 50 km - enligt internationella programmet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6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 dirty="0"/>
              <a:t>Ny prisstege stafett</a:t>
            </a:r>
          </a:p>
        </p:txBody>
      </p:sp>
    </p:spTree>
    <p:extLst>
      <p:ext uri="{BB962C8B-B14F-4D97-AF65-F5344CB8AC3E}">
        <p14:creationId xmlns:p14="http://schemas.microsoft.com/office/powerpoint/2010/main" val="2463799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E91D58-6E02-1108-E943-A2AF63356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8" y="201954"/>
            <a:ext cx="7639538" cy="1143000"/>
          </a:xfrm>
        </p:spPr>
        <p:txBody>
          <a:bodyPr/>
          <a:lstStyle/>
          <a:p>
            <a:r>
              <a:rPr lang="sv-SE" sz="4000" dirty="0"/>
              <a:t>Information materialkontroll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431AD97B-444A-FA68-832E-A9B0971DE3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0476" y="1344953"/>
            <a:ext cx="7639050" cy="4545207"/>
          </a:xfrm>
        </p:spPr>
        <p:txBody>
          <a:bodyPr/>
          <a:lstStyle/>
          <a:p>
            <a:r>
              <a:rPr lang="sv-SE" sz="1600" b="1" dirty="0"/>
              <a:t>Samtliga lämnar sina skidor för testning efter målgång.</a:t>
            </a:r>
          </a:p>
          <a:p>
            <a:endParaRPr lang="sv-SE" sz="1600" b="1" dirty="0"/>
          </a:p>
          <a:p>
            <a:r>
              <a:rPr lang="sv-SE" sz="1600" b="1" dirty="0">
                <a:solidFill>
                  <a:schemeClr val="bg1">
                    <a:lumMod val="75000"/>
                  </a:schemeClr>
                </a:solidFill>
              </a:rPr>
              <a:t>Testning efter målgång, alla tävlingsdagar</a:t>
            </a:r>
          </a:p>
          <a:p>
            <a:r>
              <a:rPr lang="sv-SE" sz="1600" b="1" dirty="0">
                <a:solidFill>
                  <a:schemeClr val="bg1">
                    <a:lumMod val="75000"/>
                  </a:schemeClr>
                </a:solidFill>
              </a:rPr>
              <a:t>Skidor kan hämtas ut efter meddelande i WA</a:t>
            </a:r>
          </a:p>
          <a:p>
            <a:r>
              <a:rPr lang="sv-SE" sz="1600" b="1" dirty="0">
                <a:solidFill>
                  <a:schemeClr val="bg1">
                    <a:lumMod val="75000"/>
                  </a:schemeClr>
                </a:solidFill>
              </a:rPr>
              <a:t>Endast grönt eller rött testvärde, gult upphör</a:t>
            </a:r>
          </a:p>
          <a:p>
            <a:r>
              <a:rPr lang="sv-SE" sz="1600" b="1" dirty="0">
                <a:solidFill>
                  <a:schemeClr val="bg1">
                    <a:lumMod val="75000"/>
                  </a:schemeClr>
                </a:solidFill>
              </a:rPr>
              <a:t>Skidmärkning, bättre märken</a:t>
            </a:r>
          </a:p>
          <a:p>
            <a:pPr marL="0" indent="0">
              <a:buNone/>
            </a:pPr>
            <a:r>
              <a:rPr lang="sv-SE" sz="1600" b="1" dirty="0">
                <a:solidFill>
                  <a:srgbClr val="FF0000"/>
                </a:solidFill>
              </a:rPr>
              <a:t>Märken fästs på skidorna när de är TORRA, RENA, RUMSTEMPERERADE och</a:t>
            </a:r>
            <a:r>
              <a:rPr lang="sv-SE" sz="1600" b="1" i="1" dirty="0">
                <a:solidFill>
                  <a:srgbClr val="FF0000"/>
                </a:solidFill>
              </a:rPr>
              <a:t> i så god tid som möjligt</a:t>
            </a:r>
            <a:r>
              <a:rPr lang="sv-SE" sz="1600" b="1" dirty="0">
                <a:solidFill>
                  <a:srgbClr val="FF0000"/>
                </a:solidFill>
              </a:rPr>
              <a:t>!</a:t>
            </a:r>
          </a:p>
          <a:p>
            <a:pPr marL="0" indent="0">
              <a:buNone/>
            </a:pPr>
            <a:r>
              <a:rPr lang="sv-SE" sz="1600" b="1" dirty="0"/>
              <a:t>Alla får märken dag 1 och 2, därefter ta bara så mycket som det behövs. </a:t>
            </a:r>
          </a:p>
          <a:p>
            <a:pPr marL="0" indent="0">
              <a:buNone/>
            </a:pPr>
            <a:r>
              <a:rPr lang="sv-SE" sz="1600" b="1" dirty="0"/>
              <a:t>Använd spritpennor, egna pennor, märklappar går att återanvända.</a:t>
            </a:r>
          </a:p>
          <a:p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086990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3800" dirty="0"/>
              <a:t>Information från tävlingsledningen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267874"/>
            <a:ext cx="8124138" cy="41229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b="1" dirty="0"/>
              <a:t>Officiell dricka kontroll, högst upp vid varvningen.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b="1" dirty="0"/>
              <a:t>(</a:t>
            </a:r>
            <a:r>
              <a:rPr lang="sv-SE" sz="2400" b="1" dirty="0" err="1"/>
              <a:t>enervit</a:t>
            </a:r>
            <a:r>
              <a:rPr lang="sv-SE" sz="2400" b="1" dirty="0"/>
              <a:t> citron)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b="1" dirty="0"/>
              <a:t>TV-transponder fås med nummervästen till de som inte fick idag. Behålls hela veckan!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b="1" dirty="0"/>
              <a:t>Chiptest finns vid tävlingsexpeditionen.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b="1" dirty="0"/>
              <a:t>Städa vallabodar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b="1" dirty="0"/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E1C736FE-C47A-2AC9-B9D6-24A1DB2F2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7" name="Bildobjekt 6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2752B3BA-5930-1584-B0AC-90C6A6D2B1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25" y="5287144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86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5595" y="2722343"/>
            <a:ext cx="8614836" cy="1143000"/>
          </a:xfrm>
        </p:spPr>
        <p:txBody>
          <a:bodyPr/>
          <a:lstStyle/>
          <a:p>
            <a:pPr algn="ctr"/>
            <a:r>
              <a:rPr lang="sv-SE" dirty="0"/>
              <a:t>Tack för att ni lyssnat. </a:t>
            </a:r>
            <a:br>
              <a:rPr lang="sv-SE" dirty="0"/>
            </a:br>
            <a:r>
              <a:rPr lang="sv-SE" dirty="0"/>
              <a:t>Lycka till!</a:t>
            </a:r>
          </a:p>
        </p:txBody>
      </p:sp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4A86297A-4609-D75E-1A6F-3E2DE2E44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836" y="0"/>
            <a:ext cx="3384164" cy="1090453"/>
          </a:xfrm>
          <a:prstGeom prst="rect">
            <a:avLst/>
          </a:prstGeom>
        </p:spPr>
      </p:pic>
      <p:pic>
        <p:nvPicPr>
          <p:cNvPr id="5" name="Bildobjekt 4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E5E10B41-722D-159D-FF48-A5DF9FC4CB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03" y="5724464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71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AFFE15AF-052B-EA0E-C596-33FFE6A43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25" y="5287144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85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1446664" y="2109882"/>
            <a:ext cx="6714698" cy="3390710"/>
          </a:xfrm>
        </p:spPr>
        <p:txBody>
          <a:bodyPr/>
          <a:lstStyle/>
          <a:p>
            <a:pPr algn="ctr"/>
            <a:r>
              <a:rPr lang="sv-SE" dirty="0"/>
              <a:t>Lagledarmöte </a:t>
            </a:r>
            <a:r>
              <a:rPr lang="sv-SE" dirty="0" err="1"/>
              <a:t>INför</a:t>
            </a:r>
            <a:br>
              <a:rPr lang="sv-SE" dirty="0"/>
            </a:br>
            <a:r>
              <a:rPr lang="sv-SE" dirty="0"/>
              <a:t>SM </a:t>
            </a:r>
            <a:br>
              <a:rPr lang="sv-SE" dirty="0"/>
            </a:br>
            <a:r>
              <a:rPr lang="sv-SE" dirty="0"/>
              <a:t>30km / 50km</a:t>
            </a:r>
          </a:p>
        </p:txBody>
      </p:sp>
      <p:sp>
        <p:nvSpPr>
          <p:cNvPr id="9" name="Underrubrik 8"/>
          <p:cNvSpPr txBox="1">
            <a:spLocks/>
          </p:cNvSpPr>
          <p:nvPr/>
        </p:nvSpPr>
        <p:spPr>
          <a:xfrm>
            <a:off x="1963633" y="5674304"/>
            <a:ext cx="6027737" cy="51402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00" indent="-28575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864000" indent="-2088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201600" algn="l" rtl="0" eaLnBrk="1" fontAlgn="base" hangingPunct="1">
              <a:spcBef>
                <a:spcPts val="48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630238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>
              <a:buNone/>
            </a:pPr>
            <a:r>
              <a:rPr lang="sv-SE" kern="0" dirty="0">
                <a:solidFill>
                  <a:schemeClr val="bg1"/>
                </a:solidFill>
              </a:rPr>
              <a:t>Boden 20-26/3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3985561" y="816180"/>
            <a:ext cx="1983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Arrangörens </a:t>
            </a:r>
          </a:p>
          <a:p>
            <a:r>
              <a:rPr lang="sv-SE" dirty="0">
                <a:solidFill>
                  <a:schemeClr val="bg1"/>
                </a:solidFill>
              </a:rPr>
              <a:t>logotyp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35A7816B-AC04-9359-7E40-F6DB427EC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221" y="878110"/>
            <a:ext cx="2194560" cy="707136"/>
          </a:xfrm>
          <a:prstGeom prst="rect">
            <a:avLst/>
          </a:prstGeom>
        </p:spPr>
      </p:pic>
      <p:pic>
        <p:nvPicPr>
          <p:cNvPr id="4" name="Bildobjekt 3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16451CCD-2962-E4F5-A665-DF3C6D0E57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522" y="436722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5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dirty="0"/>
              <a:t>Agenda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95179" y="935574"/>
            <a:ext cx="8124138" cy="5501416"/>
          </a:xfrm>
        </p:spPr>
        <p:txBody>
          <a:bodyPr/>
          <a:lstStyle/>
          <a:p>
            <a:pPr>
              <a:buNone/>
            </a:pPr>
            <a:r>
              <a:rPr lang="sv-SE" sz="1600" dirty="0"/>
              <a:t>Presentation av tävlingsledning, jury och SSF-representant</a:t>
            </a:r>
          </a:p>
          <a:p>
            <a:pPr>
              <a:buNone/>
            </a:pPr>
            <a:r>
              <a:rPr lang="sv-SE" sz="1600" dirty="0"/>
              <a:t>Tävlingsprogram</a:t>
            </a:r>
          </a:p>
          <a:p>
            <a:pPr>
              <a:buNone/>
            </a:pPr>
            <a:r>
              <a:rPr lang="sv-SE" sz="1600" dirty="0"/>
              <a:t>Översikt av tävlingsorten</a:t>
            </a:r>
          </a:p>
          <a:p>
            <a:pPr>
              <a:buNone/>
            </a:pPr>
            <a:r>
              <a:rPr lang="sv-SE" sz="1600" dirty="0"/>
              <a:t>Tidsschema för tävlingarna</a:t>
            </a:r>
          </a:p>
          <a:p>
            <a:pPr>
              <a:buNone/>
            </a:pPr>
            <a:r>
              <a:rPr lang="sv-SE" sz="1600" dirty="0"/>
              <a:t>Information om nummervästar och lottning</a:t>
            </a:r>
          </a:p>
          <a:p>
            <a:pPr>
              <a:buNone/>
            </a:pPr>
            <a:r>
              <a:rPr lang="sv-SE" sz="1600" dirty="0"/>
              <a:t>Väderprognos</a:t>
            </a:r>
          </a:p>
          <a:p>
            <a:pPr>
              <a:buNone/>
            </a:pPr>
            <a:r>
              <a:rPr lang="sv-SE" sz="1600" dirty="0"/>
              <a:t>Presentation av tävlingsarenan</a:t>
            </a:r>
          </a:p>
          <a:p>
            <a:pPr>
              <a:buNone/>
            </a:pPr>
            <a:r>
              <a:rPr lang="sv-SE" sz="1600" dirty="0"/>
              <a:t>Presentation av tävlingsbanorna</a:t>
            </a:r>
          </a:p>
          <a:p>
            <a:pPr>
              <a:buNone/>
            </a:pPr>
            <a:r>
              <a:rPr lang="sv-SE" sz="1600" dirty="0"/>
              <a:t>Skidtestning och uppvärmning</a:t>
            </a:r>
          </a:p>
          <a:p>
            <a:pPr>
              <a:buNone/>
            </a:pPr>
            <a:r>
              <a:rPr lang="sv-SE" sz="1600" dirty="0"/>
              <a:t>Banpreparering</a:t>
            </a:r>
          </a:p>
          <a:p>
            <a:pPr>
              <a:buNone/>
            </a:pPr>
            <a:r>
              <a:rPr lang="sv-SE" sz="1600" dirty="0"/>
              <a:t>Information från TD</a:t>
            </a:r>
          </a:p>
          <a:p>
            <a:pPr>
              <a:buNone/>
            </a:pPr>
            <a:r>
              <a:rPr lang="sv-SE" sz="1600" dirty="0"/>
              <a:t>Information materialkontroll</a:t>
            </a:r>
          </a:p>
          <a:p>
            <a:pPr>
              <a:buNone/>
            </a:pPr>
            <a:r>
              <a:rPr lang="sv-SE" sz="1600" dirty="0"/>
              <a:t>Information från SSF</a:t>
            </a:r>
          </a:p>
          <a:p>
            <a:pPr>
              <a:buNone/>
            </a:pPr>
            <a:r>
              <a:rPr lang="sv-SE" sz="1600" dirty="0"/>
              <a:t>Information från tävlingsledningen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65101" y="253353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653E9EA8-71CC-387E-9C7F-0992F0B9D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7" name="Bildobjekt 6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E19A9DBA-199E-0178-C744-002355389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082" y="5346537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28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b="1" dirty="0"/>
              <a:t>Presentation av tävlingsledning, jury och SSF-representant</a:t>
            </a:r>
            <a:r>
              <a:rPr lang="sv-SE" sz="4000" dirty="0"/>
              <a:t> 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78748" y="256330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7" name="ZoneTexte 6"/>
          <p:cNvSpPr txBox="1">
            <a:spLocks noGrp="1" noChangeArrowheads="1"/>
          </p:cNvSpPr>
          <p:nvPr>
            <p:ph type="body" idx="4294967295"/>
          </p:nvPr>
        </p:nvSpPr>
        <p:spPr bwMode="auto">
          <a:xfrm>
            <a:off x="1170216" y="1253478"/>
            <a:ext cx="6248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TÄVLINGSLEDNING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Tävlingsledare: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Jan Sipola </a:t>
            </a:r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Tävlingssekreterare: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Anders Vall</a:t>
            </a:r>
          </a:p>
          <a:p>
            <a:pPr lvl="2"/>
            <a:r>
              <a:rPr lang="sv-SE" sz="1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Banchef</a:t>
            </a:r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Stefan </a:t>
            </a:r>
            <a:r>
              <a:rPr lang="sv-SE" sz="18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Holmbom</a:t>
            </a:r>
            <a:endParaRPr lang="sv-SE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Tidtagning:		</a:t>
            </a:r>
            <a:r>
              <a:rPr lang="sv-SE" sz="18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Elite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timing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Speaker: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Oskar Danielsson Frost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Chef webb: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Jan-Erik Matti</a:t>
            </a:r>
            <a:endParaRPr lang="sv-SE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1226218" y="3897144"/>
            <a:ext cx="61923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JURY: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TD: 	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Magnus Elmqvist</a:t>
            </a:r>
            <a:endParaRPr lang="sv-SE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TDA: 	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Thomas Granlund </a:t>
            </a:r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Tävlingsledare: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Jan Sipola</a:t>
            </a:r>
          </a:p>
        </p:txBody>
      </p:sp>
      <p:sp>
        <p:nvSpPr>
          <p:cNvPr id="9" name="ZoneTexte 7"/>
          <p:cNvSpPr txBox="1">
            <a:spLocks noChangeArrowheads="1"/>
          </p:cNvSpPr>
          <p:nvPr/>
        </p:nvSpPr>
        <p:spPr bwMode="auto">
          <a:xfrm>
            <a:off x="1242155" y="5096919"/>
            <a:ext cx="60768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SSF:</a:t>
            </a:r>
          </a:p>
          <a:p>
            <a:pPr lvl="2"/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Ludvig </a:t>
            </a:r>
            <a:r>
              <a:rPr lang="sv-SE" sz="18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Remb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tävlingskoordinator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A49B2353-8247-BA29-1C50-6427E2D42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6" name="Bildobjekt 5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1718831E-BE19-1CCA-C897-CB1AECAB25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082" y="5346537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92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Tävlingsprogram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92396" y="269978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 bwMode="auto">
          <a:xfrm>
            <a:off x="1195179" y="950487"/>
            <a:ext cx="8124138" cy="495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48000" indent="-28800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200" baseline="0">
                <a:solidFill>
                  <a:schemeClr val="bg1"/>
                </a:solidFill>
                <a:latin typeface="+mn-lt"/>
                <a:ea typeface="+mn-ea"/>
              </a:defRPr>
            </a:lvl2pPr>
            <a:lvl3pPr marL="863600" indent="-207963" algn="l" rtl="0" eaLnBrk="1" fontAlgn="base" hangingPunct="1">
              <a:spcBef>
                <a:spcPts val="48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3pPr>
            <a:lvl4pPr marL="1079500" indent="-200025" algn="l" rtl="0" eaLnBrk="1" fontAlgn="base" hangingPunct="1">
              <a:spcBef>
                <a:spcPts val="480"/>
              </a:spcBef>
              <a:spcAft>
                <a:spcPct val="0"/>
              </a:spcAft>
              <a:buFont typeface="Systemtypsnitt"/>
              <a:buChar char="–"/>
              <a:defRPr sz="1400">
                <a:solidFill>
                  <a:schemeClr val="bg1"/>
                </a:solidFill>
                <a:latin typeface="+mn-lt"/>
                <a:ea typeface="+mn-ea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4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4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4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20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4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4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2000" b="1" kern="0" dirty="0"/>
              <a:t>Tisdag:		SM  30km/50km individuell start, klassiskt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2000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400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800" kern="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b="1" kern="0" dirty="0"/>
              <a:t>Prisutdelningar</a:t>
            </a: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sv-SE" sz="1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600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 dirty="0"/>
              <a:t>Pagla skidstadion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6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 dirty="0"/>
              <a:t>Tisdag 	ca </a:t>
            </a:r>
            <a:r>
              <a:rPr lang="sv-SE" sz="1600" b="1" kern="0" dirty="0" err="1"/>
              <a:t>kl</a:t>
            </a:r>
            <a:r>
              <a:rPr lang="sv-SE" sz="1600" b="1" kern="0" dirty="0"/>
              <a:t>  12.30  D 30km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 dirty="0"/>
              <a:t>	ca </a:t>
            </a:r>
            <a:r>
              <a:rPr lang="sv-SE" sz="1600" b="1" kern="0" dirty="0" err="1"/>
              <a:t>kl</a:t>
            </a:r>
            <a:r>
              <a:rPr lang="sv-SE" sz="1600" b="1" kern="0" dirty="0"/>
              <a:t>  16.00  H 50km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6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 dirty="0"/>
              <a:t>Dagens tävling, lagpris, SM-tour och Hejapris</a:t>
            </a:r>
          </a:p>
          <a:p>
            <a:pPr>
              <a:buFont typeface="Wingdings" panose="05000000000000000000" pitchFamily="2" charset="2"/>
              <a:buNone/>
            </a:pPr>
            <a:endParaRPr lang="sv-SE" sz="1600" kern="0" dirty="0"/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C0BE005F-49C5-A4BA-1CEF-882C173E0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7" name="Bildobjekt 6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5198BCFB-39C8-C385-F3AB-C15BD6710B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082" y="5346537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62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Tidsschema för tävlingarna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92396" y="269978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2214E504-1DF0-ACB0-69D7-A87C13EC2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5199640F-F947-11FD-AB82-12F3E10BBB75}"/>
              </a:ext>
            </a:extLst>
          </p:cNvPr>
          <p:cNvSpPr txBox="1"/>
          <p:nvPr/>
        </p:nvSpPr>
        <p:spPr>
          <a:xfrm>
            <a:off x="1067979" y="1506772"/>
            <a:ext cx="637930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80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sv-SE" sz="180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sv-SE" sz="180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sv-SE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Tisdag:</a:t>
            </a:r>
            <a:endParaRPr lang="sv-SE" sz="18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sv-SE" sz="180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sv-SE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Banorna öppna mellan </a:t>
            </a:r>
            <a:r>
              <a:rPr lang="sv-SE" sz="1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08.00 – 10.00</a:t>
            </a:r>
          </a:p>
          <a:p>
            <a:r>
              <a:rPr lang="sv-SE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Och mellan damernas sista målgång till </a:t>
            </a:r>
            <a:r>
              <a:rPr lang="sv-SE" sz="1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12.45</a:t>
            </a:r>
          </a:p>
          <a:p>
            <a:endParaRPr lang="sv-SE" sz="1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</a:t>
            </a:r>
            <a:r>
              <a:rPr lang="sv-SE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10.05 30km klassiskt individuell start Damer</a:t>
            </a:r>
            <a:endParaRPr lang="sv-SE" sz="180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</a:t>
            </a:r>
            <a:r>
              <a:rPr lang="sv-SE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12.50 50km klassiskt individuell start Herrar</a:t>
            </a:r>
            <a:endParaRPr lang="sv-SE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5" name="Bildobjekt 4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67CE1F08-504F-F744-5D7F-E93DAE8509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738" y="5524894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06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Tidsschema för tävlingarna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92396" y="269978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5FD0E86E-20B1-D6EB-77F9-9B82CA484F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75" r="1"/>
          <a:stretch/>
        </p:blipFill>
        <p:spPr>
          <a:xfrm>
            <a:off x="4003040" y="11555"/>
            <a:ext cx="5956836" cy="6842369"/>
          </a:xfrm>
          <a:prstGeom prst="rect">
            <a:avLst/>
          </a:prstGeom>
        </p:spPr>
      </p:pic>
      <p:pic>
        <p:nvPicPr>
          <p:cNvPr id="13" name="Bildobjekt 12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7B6F53AA-F31A-C456-AFCF-6B56EABC9B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450" y="43601"/>
            <a:ext cx="1734591" cy="963565"/>
          </a:xfrm>
          <a:prstGeom prst="rect">
            <a:avLst/>
          </a:prstGeom>
        </p:spPr>
      </p:pic>
      <p:pic>
        <p:nvPicPr>
          <p:cNvPr id="14" name="Bildobjekt 13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AC05D243-C66E-877A-8B7F-4CB8B48567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53" y="5287144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17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Information om nummervästar och lottning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095154"/>
            <a:ext cx="8124138" cy="41229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000" b="1" dirty="0"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Tävlingsexpedition</a:t>
            </a:r>
            <a:r>
              <a:rPr lang="sv-SE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öppen </a:t>
            </a:r>
            <a:endParaRPr lang="sv-SE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Tisdag 		</a:t>
            </a:r>
            <a:r>
              <a:rPr lang="sv-SE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07.00-18.00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3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solidFill>
                  <a:schemeClr val="bg1"/>
                </a:solidFill>
              </a:rPr>
              <a:t>Tv chip lämnas vi målgång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86BBD848-249B-17F6-888A-A95F78C99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7" name="Bildobjekt 6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48420C9D-892C-9764-2928-1ADF22624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082" y="5346537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81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Väderprognos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07941004-2A09-8BF0-205A-ABBAA1337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3" name="Bildobjekt 2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27F4623E-F011-FFCB-19D0-76EF543CB4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082" y="5346537"/>
            <a:ext cx="1963012" cy="1090453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DDADE6A1-E060-6C7E-A36B-5FF120CB07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240" y="1133738"/>
            <a:ext cx="8444801" cy="459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890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Anpassat 4">
      <a:dk1>
        <a:srgbClr val="005B9F"/>
      </a:dk1>
      <a:lt1>
        <a:srgbClr val="FFFFFF"/>
      </a:lt1>
      <a:dk2>
        <a:srgbClr val="009FE3"/>
      </a:dk2>
      <a:lt2>
        <a:srgbClr val="FFDD00"/>
      </a:lt2>
      <a:accent1>
        <a:srgbClr val="15304E"/>
      </a:accent1>
      <a:accent2>
        <a:srgbClr val="005B9F"/>
      </a:accent2>
      <a:accent3>
        <a:srgbClr val="009FE3"/>
      </a:accent3>
      <a:accent4>
        <a:srgbClr val="FFDD00"/>
      </a:accent4>
      <a:accent5>
        <a:srgbClr val="4F3012"/>
      </a:accent5>
      <a:accent6>
        <a:srgbClr val="9D4916"/>
      </a:accent6>
      <a:hlink>
        <a:srgbClr val="005C9D"/>
      </a:hlink>
      <a:folHlink>
        <a:srgbClr val="333333"/>
      </a:folHlink>
    </a:clrScheme>
    <a:fontScheme name="Sv Skidförbundet -1">
      <a:majorFont>
        <a:latin typeface="Impact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999999"/>
        </a:dk2>
        <a:lt2>
          <a:srgbClr val="CCCCCC"/>
        </a:lt2>
        <a:accent1>
          <a:srgbClr val="003399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E7E700"/>
        </a:accent6>
        <a:hlink>
          <a:srgbClr val="CC99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Mall SSF 210602" id="{AB5410E7-E474-4DBF-B5BA-3043F6925828}" vid="{88548811-2D12-4FCE-B4AE-E4DAE9D98FAF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960CADC-1E02-41AA-92DD-2FCB93CC8C9C}">
  <we:reference id="wa104178141" version="3.1.2.22" store="sv-SE" storeType="OMEX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517F801A2D0F844BDCEA68E3EDDF389" ma:contentTypeVersion="4" ma:contentTypeDescription="Skapa ett nytt dokument." ma:contentTypeScope="" ma:versionID="a7a9e75f1cf9d17592e57ff10061c19c">
  <xsd:schema xmlns:xsd="http://www.w3.org/2001/XMLSchema" xmlns:xs="http://www.w3.org/2001/XMLSchema" xmlns:p="http://schemas.microsoft.com/office/2006/metadata/properties" xmlns:ns2="98668702-54c9-4dcb-bc30-a3eac5e027f5" xmlns:ns3="c9d490c9-2e27-422c-8459-e12405289ed2" targetNamespace="http://schemas.microsoft.com/office/2006/metadata/properties" ma:root="true" ma:fieldsID="12d71283f8a1ab8527cd284b1dc897e8" ns2:_="" ns3:_="">
    <xsd:import namespace="98668702-54c9-4dcb-bc30-a3eac5e027f5"/>
    <xsd:import namespace="c9d490c9-2e27-422c-8459-e12405289e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68702-54c9-4dcb-bc30-a3eac5e027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490c9-2e27-422c-8459-e12405289ed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6B8818-4958-4474-9286-AC9C4CBC0E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668702-54c9-4dcb-bc30-a3eac5e027f5"/>
    <ds:schemaRef ds:uri="c9d490c9-2e27-422c-8459-e12405289e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840703-8FC1-4F09-9B88-A62C40D91C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80FB47-0310-4D5B-BE82-806BC4552609}">
  <ds:schemaRefs>
    <ds:schemaRef ds:uri="http://www.w3.org/XML/1998/namespace"/>
    <ds:schemaRef ds:uri="http://purl.org/dc/terms/"/>
    <ds:schemaRef ds:uri="c9d490c9-2e27-422c-8459-e12405289ed2"/>
    <ds:schemaRef ds:uri="http://schemas.openxmlformats.org/package/2006/metadata/core-properties"/>
    <ds:schemaRef ds:uri="http://schemas.microsoft.com/office/2006/documentManagement/types"/>
    <ds:schemaRef ds:uri="98668702-54c9-4dcb-bc30-a3eac5e027f5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Mall SSF 210701</Template>
  <TotalTime>3140</TotalTime>
  <Words>1334</Words>
  <Application>Microsoft Office PowerPoint</Application>
  <PresentationFormat>Bredbild</PresentationFormat>
  <Paragraphs>224</Paragraphs>
  <Slides>19</Slides>
  <Notes>17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5" baseType="lpstr">
      <vt:lpstr>Arial</vt:lpstr>
      <vt:lpstr>Cambria</vt:lpstr>
      <vt:lpstr>Impact</vt:lpstr>
      <vt:lpstr>Systemtypsnitt</vt:lpstr>
      <vt:lpstr>Wingdings</vt:lpstr>
      <vt:lpstr>Blank Presentation</vt:lpstr>
      <vt:lpstr>PowerPoint-presentation</vt:lpstr>
      <vt:lpstr>Lagledarmöte INför SM  30km / 50km</vt:lpstr>
      <vt:lpstr>Agenda </vt:lpstr>
      <vt:lpstr>Presentation av tävlingsledning, jury och SSF-representant </vt:lpstr>
      <vt:lpstr>Tävlingsprogram</vt:lpstr>
      <vt:lpstr>Tidsschema för tävlingarna</vt:lpstr>
      <vt:lpstr>Tidsschema för tävlingarna</vt:lpstr>
      <vt:lpstr>Information om nummervästar och lottning</vt:lpstr>
      <vt:lpstr>Väderprognos</vt:lpstr>
      <vt:lpstr>Presentation av tävlingsarenan</vt:lpstr>
      <vt:lpstr>Presentation av tävlingsbanorna</vt:lpstr>
      <vt:lpstr>Stadion </vt:lpstr>
      <vt:lpstr>Banpreparering</vt:lpstr>
      <vt:lpstr>Information från TD</vt:lpstr>
      <vt:lpstr>Information från SSF</vt:lpstr>
      <vt:lpstr>Information materialkontroll</vt:lpstr>
      <vt:lpstr>Information från tävlingsledningen</vt:lpstr>
      <vt:lpstr>Tack för att ni lyssnat.  Lycka till!</vt:lpstr>
      <vt:lpstr>PowerPoint-presentation</vt:lpstr>
    </vt:vector>
  </TitlesOfParts>
  <Manager>Lotte Jernberg</Manager>
  <Company>Essen International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Ludvig Remb</dc:creator>
  <cp:lastModifiedBy>Bodens Skidklubb</cp:lastModifiedBy>
  <cp:revision>11</cp:revision>
  <cp:lastPrinted>2024-03-24T14:39:51Z</cp:lastPrinted>
  <dcterms:created xsi:type="dcterms:W3CDTF">2021-12-13T14:14:56Z</dcterms:created>
  <dcterms:modified xsi:type="dcterms:W3CDTF">2024-03-25T18:28:39Z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0x0101001517F801A2D0F844BDCEA68E3EDDF389</vt:lpwstr>
  </property>
</Properties>
</file>