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97" r:id="rId6"/>
    <p:sldId id="398" r:id="rId7"/>
    <p:sldId id="690" r:id="rId8"/>
    <p:sldId id="691" r:id="rId9"/>
    <p:sldId id="692" r:id="rId10"/>
    <p:sldId id="693" r:id="rId11"/>
    <p:sldId id="706" r:id="rId12"/>
    <p:sldId id="695" r:id="rId13"/>
    <p:sldId id="696" r:id="rId14"/>
    <p:sldId id="697" r:id="rId15"/>
    <p:sldId id="698" r:id="rId16"/>
    <p:sldId id="707" r:id="rId17"/>
    <p:sldId id="701" r:id="rId18"/>
    <p:sldId id="702" r:id="rId19"/>
    <p:sldId id="703" r:id="rId20"/>
    <p:sldId id="705" r:id="rId21"/>
    <p:sldId id="704" r:id="rId22"/>
    <p:sldId id="688" r:id="rId23"/>
    <p:sldId id="392" r:id="rId24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84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ens Skidklubb" userId="9e56bb0ecdab2faf" providerId="LiveId" clId="{2BF8721C-E9D5-4709-A4CE-0853E2CF5EC0}"/>
    <pc:docChg chg="custSel modSld">
      <pc:chgData name="Bodens Skidklubb" userId="9e56bb0ecdab2faf" providerId="LiveId" clId="{2BF8721C-E9D5-4709-A4CE-0853E2CF5EC0}" dt="2024-03-24T17:45:16.343" v="800" actId="20577"/>
      <pc:docMkLst>
        <pc:docMk/>
      </pc:docMkLst>
      <pc:sldChg chg="modSp mod">
        <pc:chgData name="Bodens Skidklubb" userId="9e56bb0ecdab2faf" providerId="LiveId" clId="{2BF8721C-E9D5-4709-A4CE-0853E2CF5EC0}" dt="2024-03-24T17:45:16.343" v="800" actId="20577"/>
        <pc:sldMkLst>
          <pc:docMk/>
          <pc:sldMk cId="898862704" sldId="691"/>
        </pc:sldMkLst>
        <pc:spChg chg="mod">
          <ac:chgData name="Bodens Skidklubb" userId="9e56bb0ecdab2faf" providerId="LiveId" clId="{2BF8721C-E9D5-4709-A4CE-0853E2CF5EC0}" dt="2024-03-24T17:45:16.343" v="800" actId="20577"/>
          <ac:spMkLst>
            <pc:docMk/>
            <pc:sldMk cId="898862704" sldId="691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2BF8721C-E9D5-4709-A4CE-0853E2CF5EC0}" dt="2024-03-24T17:41:08.597" v="764" actId="6549"/>
        <pc:sldMkLst>
          <pc:docMk/>
          <pc:sldMk cId="657106172" sldId="693"/>
        </pc:sldMkLst>
        <pc:spChg chg="mod">
          <ac:chgData name="Bodens Skidklubb" userId="9e56bb0ecdab2faf" providerId="LiveId" clId="{2BF8721C-E9D5-4709-A4CE-0853E2CF5EC0}" dt="2024-03-24T17:41:08.597" v="764" actId="6549"/>
          <ac:spMkLst>
            <pc:docMk/>
            <pc:sldMk cId="657106172" sldId="693"/>
            <ac:spMk id="7" creationId="{5199640F-F947-11FD-AB82-12F3E10BBB75}"/>
          </ac:spMkLst>
        </pc:spChg>
      </pc:sldChg>
      <pc:sldChg chg="modSp mod">
        <pc:chgData name="Bodens Skidklubb" userId="9e56bb0ecdab2faf" providerId="LiveId" clId="{2BF8721C-E9D5-4709-A4CE-0853E2CF5EC0}" dt="2024-03-24T17:21:09.836" v="732" actId="207"/>
        <pc:sldMkLst>
          <pc:docMk/>
          <pc:sldMk cId="3785499951" sldId="698"/>
        </pc:sldMkLst>
        <pc:spChg chg="mod">
          <ac:chgData name="Bodens Skidklubb" userId="9e56bb0ecdab2faf" providerId="LiveId" clId="{2BF8721C-E9D5-4709-A4CE-0853E2CF5EC0}" dt="2024-03-24T17:21:09.836" v="732" actId="207"/>
          <ac:spMkLst>
            <pc:docMk/>
            <pc:sldMk cId="3785499951" sldId="698"/>
            <ac:spMk id="7" creationId="{73FCD674-EF0E-C080-C3DA-626ABA63C6E2}"/>
          </ac:spMkLst>
        </pc:spChg>
        <pc:picChg chg="mod">
          <ac:chgData name="Bodens Skidklubb" userId="9e56bb0ecdab2faf" providerId="LiveId" clId="{2BF8721C-E9D5-4709-A4CE-0853E2CF5EC0}" dt="2024-03-24T17:20:48.788" v="699" actId="1037"/>
          <ac:picMkLst>
            <pc:docMk/>
            <pc:sldMk cId="3785499951" sldId="698"/>
            <ac:picMk id="5" creationId="{66DBE7E6-287A-5A2D-410F-0DC1C49B68C8}"/>
          </ac:picMkLst>
        </pc:picChg>
      </pc:sldChg>
      <pc:sldChg chg="modSp mod">
        <pc:chgData name="Bodens Skidklubb" userId="9e56bb0ecdab2faf" providerId="LiveId" clId="{2BF8721C-E9D5-4709-A4CE-0853E2CF5EC0}" dt="2024-03-24T16:44:38.826" v="0" actId="6549"/>
        <pc:sldMkLst>
          <pc:docMk/>
          <pc:sldMk cId="3380403027" sldId="702"/>
        </pc:sldMkLst>
        <pc:spChg chg="mod">
          <ac:chgData name="Bodens Skidklubb" userId="9e56bb0ecdab2faf" providerId="LiveId" clId="{2BF8721C-E9D5-4709-A4CE-0853E2CF5EC0}" dt="2024-03-24T16:44:38.826" v="0" actId="6549"/>
          <ac:spMkLst>
            <pc:docMk/>
            <pc:sldMk cId="3380403027" sldId="702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2BF8721C-E9D5-4709-A4CE-0853E2CF5EC0}" dt="2024-03-24T16:58:30.511" v="447" actId="6549"/>
        <pc:sldMkLst>
          <pc:docMk/>
          <pc:sldMk cId="2463799822" sldId="703"/>
        </pc:sldMkLst>
        <pc:spChg chg="mod">
          <ac:chgData name="Bodens Skidklubb" userId="9e56bb0ecdab2faf" providerId="LiveId" clId="{2BF8721C-E9D5-4709-A4CE-0853E2CF5EC0}" dt="2024-03-24T16:58:30.511" v="447" actId="6549"/>
          <ac:spMkLst>
            <pc:docMk/>
            <pc:sldMk cId="2463799822" sldId="703"/>
            <ac:spMk id="10" creationId="{ABAC37E5-7615-CDFB-65A1-B66ADBE60202}"/>
          </ac:spMkLst>
        </pc:spChg>
      </pc:sldChg>
      <pc:sldChg chg="modSp mod">
        <pc:chgData name="Bodens Skidklubb" userId="9e56bb0ecdab2faf" providerId="LiveId" clId="{2BF8721C-E9D5-4709-A4CE-0853E2CF5EC0}" dt="2024-03-24T16:50:11.826" v="389" actId="20577"/>
        <pc:sldMkLst>
          <pc:docMk/>
          <pc:sldMk cId="3086990902" sldId="705"/>
        </pc:sldMkLst>
        <pc:spChg chg="mod">
          <ac:chgData name="Bodens Skidklubb" userId="9e56bb0ecdab2faf" providerId="LiveId" clId="{2BF8721C-E9D5-4709-A4CE-0853E2CF5EC0}" dt="2024-03-24T16:50:11.826" v="389" actId="20577"/>
          <ac:spMkLst>
            <pc:docMk/>
            <pc:sldMk cId="3086990902" sldId="705"/>
            <ac:spMk id="6" creationId="{431AD97B-444A-FA68-832E-A9B0971DE3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9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3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5" y="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7713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2" y="4722696"/>
            <a:ext cx="4994275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5" y="9445387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3" name="Bildobjekt 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F4623E-F011-FFCB-19D0-76EF543CB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B08CE87-5133-DE8F-D9A2-EA923E918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56" y="975970"/>
            <a:ext cx="10307488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7D638177-7106-BB66-1669-BE923FB2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" y="990403"/>
            <a:ext cx="9123945" cy="5481120"/>
          </a:xfrm>
          <a:prstGeom prst="rect">
            <a:avLst/>
          </a:prstGeom>
        </p:spPr>
      </p:pic>
      <p:pic>
        <p:nvPicPr>
          <p:cNvPr id="11" name="Bildobjekt 10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31A0747-455A-503E-9496-DF9ABEAC7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3985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6DBE7E6-287A-5A2D-410F-0DC1C49B6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" y="886414"/>
            <a:ext cx="7271055" cy="597158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8144814" y="1182856"/>
            <a:ext cx="28076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öppna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08:00 – 09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.30</a:t>
            </a: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Och</a:t>
            </a:r>
          </a:p>
          <a:p>
            <a:pPr>
              <a:buNone/>
            </a:pPr>
            <a:r>
              <a:rPr lang="sv-SE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 11.30 – 12.30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 </a:t>
            </a: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</a:t>
            </a:r>
          </a:p>
          <a:p>
            <a:pPr>
              <a:buNone/>
            </a:pPr>
            <a:r>
              <a:rPr lang="sv-SE" sz="2400" b="1" dirty="0">
                <a:solidFill>
                  <a:srgbClr val="FF0000"/>
                </a:solidFill>
                <a:latin typeface="CIDFont+F1"/>
              </a:rPr>
              <a:t>OBS skidorientering</a:t>
            </a:r>
          </a:p>
          <a:p>
            <a:pPr>
              <a:buNone/>
            </a:pPr>
            <a:r>
              <a:rPr lang="sv-SE" sz="2400" b="1" dirty="0">
                <a:solidFill>
                  <a:srgbClr val="FF0000"/>
                </a:solidFill>
                <a:latin typeface="CIDFont+F1"/>
              </a:rPr>
              <a:t>Genomförs mellan</a:t>
            </a:r>
          </a:p>
          <a:p>
            <a:pPr marL="0" indent="0" algn="l">
              <a:buNone/>
            </a:pPr>
            <a:r>
              <a:rPr lang="sv-SE" b="1" dirty="0">
                <a:solidFill>
                  <a:srgbClr val="FF0000"/>
                </a:solidFill>
                <a:latin typeface="CIDFont+F1"/>
              </a:rPr>
              <a:t>15.35 – 17.10</a:t>
            </a:r>
          </a:p>
          <a:p>
            <a:pPr marL="0" indent="0" algn="l">
              <a:buNone/>
            </a:pPr>
            <a:r>
              <a:rPr lang="sv-SE" b="1" dirty="0">
                <a:solidFill>
                  <a:srgbClr val="FF0000"/>
                </a:solidFill>
                <a:latin typeface="CIDFont+F1"/>
              </a:rPr>
              <a:t>Därför är </a:t>
            </a:r>
            <a:r>
              <a:rPr lang="sv-SE" b="1" dirty="0" err="1">
                <a:solidFill>
                  <a:srgbClr val="FF0000"/>
                </a:solidFill>
                <a:latin typeface="CIDFont+F1"/>
              </a:rPr>
              <a:t>vittjärvsslingan</a:t>
            </a:r>
            <a:r>
              <a:rPr lang="sv-SE" b="1" dirty="0">
                <a:solidFill>
                  <a:srgbClr val="FF0000"/>
                </a:solidFill>
                <a:latin typeface="CIDFont+F1"/>
              </a:rPr>
              <a:t> stängd under den tiden</a:t>
            </a:r>
            <a:r>
              <a:rPr lang="sv-SE" sz="2400" b="1" i="0" u="none" strike="noStrike" baseline="0" dirty="0">
                <a:solidFill>
                  <a:srgbClr val="FF0000"/>
                </a:solidFill>
                <a:latin typeface="CIDFont+F1"/>
              </a:rPr>
              <a:t>.</a:t>
            </a:r>
          </a:p>
          <a:p>
            <a:pPr marL="0" indent="0" algn="l">
              <a:buNone/>
            </a:pPr>
            <a:r>
              <a:rPr lang="sv-SE" sz="2400" b="0" i="0" u="none" strike="noStrike" baseline="0" dirty="0">
                <a:solidFill>
                  <a:schemeClr val="bg1"/>
                </a:solidFill>
                <a:latin typeface="CIDFont+F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Skidskytte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1811" y="-694194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9ED6F81-E930-1210-C80D-077E19883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673224"/>
            <a:ext cx="1963012" cy="10904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8BD2C7F-47D0-857A-3229-48769507C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914" y="847364"/>
            <a:ext cx="9650172" cy="516327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CF6FF10-99A3-B493-13E9-84BE3F36E014}"/>
              </a:ext>
            </a:extLst>
          </p:cNvPr>
          <p:cNvSpPr txBox="1"/>
          <p:nvPr/>
        </p:nvSpPr>
        <p:spPr>
          <a:xfrm>
            <a:off x="3007360" y="6177280"/>
            <a:ext cx="483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Skidskytte mellan </a:t>
            </a:r>
            <a:r>
              <a:rPr lang="sv-SE" dirty="0" err="1">
                <a:solidFill>
                  <a:srgbClr val="002060"/>
                </a:solidFill>
              </a:rPr>
              <a:t>kl</a:t>
            </a:r>
            <a:r>
              <a:rPr lang="sv-SE" dirty="0">
                <a:solidFill>
                  <a:srgbClr val="002060"/>
                </a:solidFill>
              </a:rPr>
              <a:t> 10.25 – 11.25</a:t>
            </a:r>
          </a:p>
        </p:txBody>
      </p:sp>
    </p:spTree>
    <p:extLst>
      <p:ext uri="{BB962C8B-B14F-4D97-AF65-F5344CB8AC3E}">
        <p14:creationId xmlns:p14="http://schemas.microsoft.com/office/powerpoint/2010/main" val="170041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6823CD3-A27C-AEB3-67D6-D16E69D52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1082048"/>
            <a:ext cx="8124138" cy="45595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C84D5B7F-330F-23ED-43BB-B34A9D54B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F6535C27-C051-C065-E4AC-AE9AFDFCE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BAC37E5-7615-CDFB-65A1-B66ADBE60202}"/>
              </a:ext>
            </a:extLst>
          </p:cNvPr>
          <p:cNvSpPr txBox="1">
            <a:spLocks/>
          </p:cNvSpPr>
          <p:nvPr/>
        </p:nvSpPr>
        <p:spPr bwMode="auto">
          <a:xfrm>
            <a:off x="1195179" y="1050984"/>
            <a:ext cx="8124138" cy="47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SM-touren, i gul väst Jonna Sundling och Edvin Anger.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Välkommen till Boden och SM-veckan!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Tack till Bodens Skidallians!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Tack för det stora intresset, det är bra för vår sport.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Stomprogram 24/25, tävlingsansökan 25/26 (och framåt)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SM-veckan 2026 och 2027, ansökan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>
                <a:solidFill>
                  <a:schemeClr val="bg1">
                    <a:lumMod val="75000"/>
                  </a:schemeClr>
                </a:solidFill>
              </a:rPr>
              <a:t>FIS-koder 24/25</a:t>
            </a:r>
          </a:p>
        </p:txBody>
      </p:sp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201954"/>
            <a:ext cx="7639538" cy="1143000"/>
          </a:xfrm>
        </p:spPr>
        <p:txBody>
          <a:bodyPr/>
          <a:lstStyle/>
          <a:p>
            <a:r>
              <a:rPr lang="sv-SE" sz="4000" dirty="0"/>
              <a:t>Information materialkontroll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31AD97B-444A-FA68-832E-A9B0971DE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76" y="1344953"/>
            <a:ext cx="7639050" cy="4545207"/>
          </a:xfrm>
        </p:spPr>
        <p:txBody>
          <a:bodyPr/>
          <a:lstStyle/>
          <a:p>
            <a:r>
              <a:rPr lang="sv-SE" sz="1600" b="1" dirty="0"/>
              <a:t>Sträcka 1 och 2 bär sina skidor själva till teststationen. Skall göras omedelbart, lag som inte gör detta riskerar sanktion.</a:t>
            </a:r>
          </a:p>
          <a:p>
            <a:r>
              <a:rPr lang="sv-SE" sz="1600" b="1" dirty="0"/>
              <a:t>Sträcka 3 lämnar sina skidor direkt i målfållan.</a:t>
            </a:r>
          </a:p>
          <a:p>
            <a:endParaRPr lang="sv-SE" sz="1600" b="1" dirty="0"/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Testning efter målgång, alla tävlingsdagar</a:t>
            </a:r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Skidor kan hämtas ut efter meddelande i WA</a:t>
            </a:r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Endast grönt eller rött testvärde, gult upphör</a:t>
            </a:r>
          </a:p>
          <a:p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Skidmärkning, bättre märken</a:t>
            </a:r>
          </a:p>
          <a:p>
            <a:pPr marL="0" indent="0">
              <a:buNone/>
            </a:pPr>
            <a:r>
              <a:rPr lang="sv-SE" sz="1600" b="1" dirty="0">
                <a:solidFill>
                  <a:srgbClr val="FF0000"/>
                </a:solidFill>
              </a:rPr>
              <a:t>Märken fästs på skidorna när de är TORRA, RENA, RUMSTEMPERERADE och</a:t>
            </a:r>
            <a:r>
              <a:rPr lang="sv-SE" sz="1600" b="1" i="1" dirty="0">
                <a:solidFill>
                  <a:srgbClr val="FF0000"/>
                </a:solidFill>
              </a:rPr>
              <a:t> i så god tid som möjligt</a:t>
            </a:r>
            <a:r>
              <a:rPr lang="sv-SE" sz="16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sv-SE" sz="1600" b="1" dirty="0"/>
              <a:t>Alla får märken dag 1 och 2, därefter ta bara så mycket som det behövs. </a:t>
            </a:r>
          </a:p>
          <a:p>
            <a:pPr marL="0" indent="0">
              <a:buNone/>
            </a:pPr>
            <a:r>
              <a:rPr lang="sv-SE" sz="1600" b="1" dirty="0"/>
              <a:t>Använd spritpennor, egna pennor, märklappar går att återanvända.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Alla spåren </a:t>
            </a:r>
            <a:r>
              <a:rPr lang="sv-SE" sz="2400" b="1" dirty="0" err="1"/>
              <a:t>pistas</a:t>
            </a:r>
            <a:r>
              <a:rPr lang="sv-SE" sz="2400" b="1" dirty="0"/>
              <a:t> i natt.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TV-transponder fås med nummervästen till de som inte fick idag. Behålls hela 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Chiptest finns vid tävlingsexpeditionen.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 err="1"/>
              <a:t>Paglaslingan</a:t>
            </a:r>
            <a:r>
              <a:rPr lang="sv-SE" sz="2400" b="1" dirty="0"/>
              <a:t> är öppen för träning hela veckan, god tur!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Preparerad både för klassiskt och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52B3BA-5930-1584-B0AC-90C6A6D2B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5E10B41-722D-159D-FF48-A5DF9FC4C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3" y="572446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</a:t>
            </a:r>
            <a:r>
              <a:rPr lang="sv-SE" dirty="0" err="1"/>
              <a:t>INför</a:t>
            </a:r>
            <a:br>
              <a:rPr lang="sv-SE" dirty="0"/>
            </a:br>
            <a:r>
              <a:rPr lang="sv-SE" dirty="0"/>
              <a:t>SM </a:t>
            </a:r>
            <a:br>
              <a:rPr lang="sv-SE" dirty="0"/>
            </a:br>
            <a:r>
              <a:rPr lang="sv-SE" dirty="0"/>
              <a:t>stafett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sv-SE" kern="0" dirty="0">
                <a:solidFill>
                  <a:schemeClr val="bg1"/>
                </a:solidFill>
              </a:rPr>
              <a:t>Boden 20-26/3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1" y="878110"/>
            <a:ext cx="2194560" cy="707136"/>
          </a:xfrm>
          <a:prstGeom prst="rect">
            <a:avLst/>
          </a:prstGeom>
        </p:spPr>
      </p:pic>
      <p:pic>
        <p:nvPicPr>
          <p:cNvPr id="4" name="Bildobjekt 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6451CCD-2962-E4F5-A665-DF3C6D0E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436722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FFE15AF-052B-EA0E-C596-33FFE6A43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935574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nummervästar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materialkontroll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19A9DBA-199E-0178-C744-002355389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26218" y="3897144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Elmqvist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Granlund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718831E-BE19-1CCA-C897-CB1AECAB2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95179" y="950487"/>
            <a:ext cx="8124138" cy="49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Måndag:	SM  Stafett, 3x7,5km/ 3x5km,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Tisdag:		SM  50km/30km individuell start,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kern="0" dirty="0"/>
              <a:t>Framtida lagledarmöten</a:t>
            </a:r>
            <a:endParaRPr lang="sv-SE" sz="1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kern="0" dirty="0"/>
              <a:t>Prisutdelningar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sv-SE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Pagla skidstadion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Måndag </a:t>
            </a:r>
            <a:r>
              <a:rPr lang="sv-SE" sz="1600" b="1" kern="0" dirty="0" err="1"/>
              <a:t>kl</a:t>
            </a:r>
            <a:r>
              <a:rPr lang="sv-SE" sz="1600" b="1" kern="0" dirty="0"/>
              <a:t> 15.45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Tisdag</a:t>
            </a:r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5198BCFB-39C8-C385-F3AB-C15BD671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4A6E098-0040-3104-5A32-EA7FDAC4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B64F8C-7AED-F61C-6CD1-47E0CE91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062658" y="1057223"/>
            <a:ext cx="11772000" cy="52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1037499" y="1516932"/>
            <a:ext cx="49273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Måndag: 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12.35 Stafett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fristil</a:t>
            </a:r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14.20 </a:t>
            </a:r>
            <a:r>
              <a:rPr lang="sv-SE" sz="18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Stafett </a:t>
            </a:r>
            <a:r>
              <a:rPr lang="sv-SE" sz="1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fristil</a:t>
            </a:r>
            <a:r>
              <a:rPr lang="sv-SE" sz="18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Damer</a:t>
            </a:r>
          </a:p>
          <a:p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Tisdag:</a:t>
            </a:r>
            <a:endParaRPr lang="sv-SE" sz="1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10.05 30km klassiskt individuell start Damer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12.50 50km klassiskt individuell start Herrar</a:t>
            </a:r>
            <a:endParaRPr lang="sv-S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67CE1F08-504F-F744-5D7F-E93DAE850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38" y="552489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FD0E86E-20B1-D6EB-77F9-9B82CA484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75" r="1"/>
          <a:stretch/>
        </p:blipFill>
        <p:spPr>
          <a:xfrm>
            <a:off x="4003040" y="11555"/>
            <a:ext cx="5956836" cy="6842369"/>
          </a:xfrm>
          <a:prstGeom prst="rect">
            <a:avLst/>
          </a:prstGeom>
        </p:spPr>
      </p:pic>
      <p:pic>
        <p:nvPicPr>
          <p:cNvPr id="13" name="Bildobjekt 1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7B6F53AA-F31A-C456-AFCF-6B56EABC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50" y="43601"/>
            <a:ext cx="1734591" cy="963565"/>
          </a:xfrm>
          <a:prstGeom prst="rect">
            <a:avLst/>
          </a:prstGeom>
        </p:spPr>
      </p:pic>
      <p:pic>
        <p:nvPicPr>
          <p:cNvPr id="14" name="Bildobjekt 1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C05D243-C66E-877A-8B7F-4CB8B4856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53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09515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 	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48420C9D-892C-9764-2928-1ADF22624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0FB47-0310-4D5B-BE82-806BC4552609}">
  <ds:schemaRefs>
    <ds:schemaRef ds:uri="http://www.w3.org/XML/1998/namespace"/>
    <ds:schemaRef ds:uri="http://purl.org/dc/terms/"/>
    <ds:schemaRef ds:uri="c9d490c9-2e27-422c-8459-e12405289ed2"/>
    <ds:schemaRef ds:uri="http://schemas.openxmlformats.org/package/2006/metadata/core-properties"/>
    <ds:schemaRef ds:uri="http://schemas.microsoft.com/office/2006/documentManagement/types"/>
    <ds:schemaRef ds:uri="98668702-54c9-4dcb-bc30-a3eac5e027f5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2945</TotalTime>
  <Words>1349</Words>
  <Application>Microsoft Office PowerPoint</Application>
  <PresentationFormat>Bredbild</PresentationFormat>
  <Paragraphs>236</Paragraphs>
  <Slides>20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Arial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INför SM  stafett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Tidsschema för tävlingarna</vt:lpstr>
      <vt:lpstr>Information om nummervästar och lottning</vt:lpstr>
      <vt:lpstr>Väderprognos</vt:lpstr>
      <vt:lpstr>Presentation av tävlingsarenan</vt:lpstr>
      <vt:lpstr>Presentation av tävlingsbanorna</vt:lpstr>
      <vt:lpstr>Skidskytte </vt:lpstr>
      <vt:lpstr>Banpreparering</vt:lpstr>
      <vt:lpstr>Information från TD</vt:lpstr>
      <vt:lpstr>Information från SSF</vt:lpstr>
      <vt:lpstr>Information materialkontroll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10</cp:revision>
  <cp:lastPrinted>2024-03-24T14:39:51Z</cp:lastPrinted>
  <dcterms:created xsi:type="dcterms:W3CDTF">2021-12-13T14:14:56Z</dcterms:created>
  <dcterms:modified xsi:type="dcterms:W3CDTF">2024-03-24T17:45:23Z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