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97" r:id="rId6"/>
    <p:sldId id="398" r:id="rId7"/>
    <p:sldId id="690" r:id="rId8"/>
    <p:sldId id="691" r:id="rId9"/>
    <p:sldId id="692" r:id="rId10"/>
    <p:sldId id="693" r:id="rId11"/>
    <p:sldId id="706" r:id="rId12"/>
    <p:sldId id="695" r:id="rId13"/>
    <p:sldId id="696" r:id="rId14"/>
    <p:sldId id="697" r:id="rId15"/>
    <p:sldId id="698" r:id="rId16"/>
    <p:sldId id="699" r:id="rId17"/>
    <p:sldId id="701" r:id="rId18"/>
    <p:sldId id="702" r:id="rId19"/>
    <p:sldId id="703" r:id="rId20"/>
    <p:sldId id="705" r:id="rId21"/>
    <p:sldId id="704" r:id="rId22"/>
    <p:sldId id="688" r:id="rId23"/>
    <p:sldId id="392" r:id="rId24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1E587-2F35-489A-B083-ECC32265F40E}" v="8" dt="2024-03-21T16:11:02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84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ens Skidklubb" userId="9e56bb0ecdab2faf" providerId="LiveId" clId="{F041E587-2F35-489A-B083-ECC32265F40E}"/>
    <pc:docChg chg="custSel delSld modSld">
      <pc:chgData name="Bodens Skidklubb" userId="9e56bb0ecdab2faf" providerId="LiveId" clId="{F041E587-2F35-489A-B083-ECC32265F40E}" dt="2024-03-21T16:16:21.387" v="1879" actId="20577"/>
      <pc:docMkLst>
        <pc:docMk/>
      </pc:docMkLst>
      <pc:sldChg chg="modSp mod">
        <pc:chgData name="Bodens Skidklubb" userId="9e56bb0ecdab2faf" providerId="LiveId" clId="{F041E587-2F35-489A-B083-ECC32265F40E}" dt="2024-03-21T13:06:09.203" v="27" actId="20577"/>
        <pc:sldMkLst>
          <pc:docMk/>
          <pc:sldMk cId="838553812" sldId="397"/>
        </pc:sldMkLst>
        <pc:spChg chg="mod">
          <ac:chgData name="Bodens Skidklubb" userId="9e56bb0ecdab2faf" providerId="LiveId" clId="{F041E587-2F35-489A-B083-ECC32265F40E}" dt="2024-03-21T13:06:09.203" v="27" actId="20577"/>
          <ac:spMkLst>
            <pc:docMk/>
            <pc:sldMk cId="838553812" sldId="397"/>
            <ac:spMk id="8" creationId="{00000000-0000-0000-0000-000000000000}"/>
          </ac:spMkLst>
        </pc:spChg>
      </pc:sldChg>
      <pc:sldChg chg="modSp mod">
        <pc:chgData name="Bodens Skidklubb" userId="9e56bb0ecdab2faf" providerId="LiveId" clId="{F041E587-2F35-489A-B083-ECC32265F40E}" dt="2024-03-21T13:53:07.278" v="559" actId="20577"/>
        <pc:sldMkLst>
          <pc:docMk/>
          <pc:sldMk cId="898862704" sldId="691"/>
        </pc:sldMkLst>
        <pc:spChg chg="mod">
          <ac:chgData name="Bodens Skidklubb" userId="9e56bb0ecdab2faf" providerId="LiveId" clId="{F041E587-2F35-489A-B083-ECC32265F40E}" dt="2024-03-21T13:53:07.278" v="559" actId="20577"/>
          <ac:spMkLst>
            <pc:docMk/>
            <pc:sldMk cId="898862704" sldId="691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F041E587-2F35-489A-B083-ECC32265F40E}" dt="2024-03-21T13:55:18.563" v="616" actId="20577"/>
        <pc:sldMkLst>
          <pc:docMk/>
          <pc:sldMk cId="657106172" sldId="693"/>
        </pc:sldMkLst>
        <pc:spChg chg="mod">
          <ac:chgData name="Bodens Skidklubb" userId="9e56bb0ecdab2faf" providerId="LiveId" clId="{F041E587-2F35-489A-B083-ECC32265F40E}" dt="2024-03-21T13:55:18.563" v="616" actId="20577"/>
          <ac:spMkLst>
            <pc:docMk/>
            <pc:sldMk cId="657106172" sldId="693"/>
            <ac:spMk id="3" creationId="{00000000-0000-0000-0000-000000000000}"/>
          </ac:spMkLst>
        </pc:spChg>
        <pc:spChg chg="mod">
          <ac:chgData name="Bodens Skidklubb" userId="9e56bb0ecdab2faf" providerId="LiveId" clId="{F041E587-2F35-489A-B083-ECC32265F40E}" dt="2024-03-21T13:09:08.544" v="141" actId="1035"/>
          <ac:spMkLst>
            <pc:docMk/>
            <pc:sldMk cId="657106172" sldId="693"/>
            <ac:spMk id="7" creationId="{5199640F-F947-11FD-AB82-12F3E10BBB75}"/>
          </ac:spMkLst>
        </pc:spChg>
      </pc:sldChg>
      <pc:sldChg chg="modSp mod">
        <pc:chgData name="Bodens Skidklubb" userId="9e56bb0ecdab2faf" providerId="LiveId" clId="{F041E587-2F35-489A-B083-ECC32265F40E}" dt="2024-03-21T16:07:19.517" v="1649" actId="403"/>
        <pc:sldMkLst>
          <pc:docMk/>
          <pc:sldMk cId="4065881694" sldId="695"/>
        </pc:sldMkLst>
        <pc:spChg chg="mod">
          <ac:chgData name="Bodens Skidklubb" userId="9e56bb0ecdab2faf" providerId="LiveId" clId="{F041E587-2F35-489A-B083-ECC32265F40E}" dt="2024-03-21T16:07:19.517" v="1649" actId="403"/>
          <ac:spMkLst>
            <pc:docMk/>
            <pc:sldMk cId="4065881694" sldId="695"/>
            <ac:spMk id="3" creationId="{00000000-0000-0000-0000-000000000000}"/>
          </ac:spMkLst>
        </pc:spChg>
      </pc:sldChg>
      <pc:sldChg chg="addSp delSp mod">
        <pc:chgData name="Bodens Skidklubb" userId="9e56bb0ecdab2faf" providerId="LiveId" clId="{F041E587-2F35-489A-B083-ECC32265F40E}" dt="2024-03-21T13:12:57.910" v="222" actId="22"/>
        <pc:sldMkLst>
          <pc:docMk/>
          <pc:sldMk cId="175098902" sldId="696"/>
        </pc:sldMkLst>
        <pc:picChg chg="add">
          <ac:chgData name="Bodens Skidklubb" userId="9e56bb0ecdab2faf" providerId="LiveId" clId="{F041E587-2F35-489A-B083-ECC32265F40E}" dt="2024-03-21T13:12:57.910" v="222" actId="22"/>
          <ac:picMkLst>
            <pc:docMk/>
            <pc:sldMk cId="175098902" sldId="696"/>
            <ac:picMk id="7" creationId="{84C3038A-3315-33B0-36A7-AFF8E59B2DF7}"/>
          </ac:picMkLst>
        </pc:picChg>
        <pc:picChg chg="del">
          <ac:chgData name="Bodens Skidklubb" userId="9e56bb0ecdab2faf" providerId="LiveId" clId="{F041E587-2F35-489A-B083-ECC32265F40E}" dt="2024-03-21T13:12:02.803" v="221" actId="478"/>
          <ac:picMkLst>
            <pc:docMk/>
            <pc:sldMk cId="175098902" sldId="696"/>
            <ac:picMk id="9" creationId="{BB48818A-A01A-CC1B-611C-5C68A1AE7742}"/>
          </ac:picMkLst>
        </pc:picChg>
      </pc:sldChg>
      <pc:sldChg chg="addSp delSp modSp mod">
        <pc:chgData name="Bodens Skidklubb" userId="9e56bb0ecdab2faf" providerId="LiveId" clId="{F041E587-2F35-489A-B083-ECC32265F40E}" dt="2024-03-21T16:11:10.129" v="1825" actId="14100"/>
        <pc:sldMkLst>
          <pc:docMk/>
          <pc:sldMk cId="3785499951" sldId="698"/>
        </pc:sldMkLst>
        <pc:spChg chg="mod">
          <ac:chgData name="Bodens Skidklubb" userId="9e56bb0ecdab2faf" providerId="LiveId" clId="{F041E587-2F35-489A-B083-ECC32265F40E}" dt="2024-03-21T13:14:36.364" v="268" actId="1035"/>
          <ac:spMkLst>
            <pc:docMk/>
            <pc:sldMk cId="3785499951" sldId="698"/>
            <ac:spMk id="2" creationId="{00000000-0000-0000-0000-000000000000}"/>
          </ac:spMkLst>
        </pc:spChg>
        <pc:spChg chg="add mod">
          <ac:chgData name="Bodens Skidklubb" userId="9e56bb0ecdab2faf" providerId="LiveId" clId="{F041E587-2F35-489A-B083-ECC32265F40E}" dt="2024-03-21T16:09:10.823" v="1672" actId="207"/>
          <ac:spMkLst>
            <pc:docMk/>
            <pc:sldMk cId="3785499951" sldId="698"/>
            <ac:spMk id="5" creationId="{326C743A-77A2-04E7-E14F-C23295D9A0C2}"/>
          </ac:spMkLst>
        </pc:spChg>
        <pc:spChg chg="add mod">
          <ac:chgData name="Bodens Skidklubb" userId="9e56bb0ecdab2faf" providerId="LiveId" clId="{F041E587-2F35-489A-B083-ECC32265F40E}" dt="2024-03-21T16:09:46.390" v="1803" actId="1035"/>
          <ac:spMkLst>
            <pc:docMk/>
            <pc:sldMk cId="3785499951" sldId="698"/>
            <ac:spMk id="6" creationId="{6B0B5278-A3F8-DB68-F66E-A1BF046C74E4}"/>
          </ac:spMkLst>
        </pc:spChg>
        <pc:spChg chg="add mod">
          <ac:chgData name="Bodens Skidklubb" userId="9e56bb0ecdab2faf" providerId="LiveId" clId="{F041E587-2F35-489A-B083-ECC32265F40E}" dt="2024-03-21T16:10:37.166" v="1821" actId="403"/>
          <ac:spMkLst>
            <pc:docMk/>
            <pc:sldMk cId="3785499951" sldId="698"/>
            <ac:spMk id="7" creationId="{9DC542FA-322E-7240-631C-3FE8AE1971EB}"/>
          </ac:spMkLst>
        </pc:spChg>
        <pc:picChg chg="add del mod">
          <ac:chgData name="Bodens Skidklubb" userId="9e56bb0ecdab2faf" providerId="LiveId" clId="{F041E587-2F35-489A-B083-ECC32265F40E}" dt="2024-03-21T13:22:12.748" v="274" actId="478"/>
          <ac:picMkLst>
            <pc:docMk/>
            <pc:sldMk cId="3785499951" sldId="698"/>
            <ac:picMk id="6" creationId="{75B31A9E-635E-A492-9124-DFC88885FC1E}"/>
          </ac:picMkLst>
        </pc:picChg>
        <pc:picChg chg="add mod modCrop">
          <ac:chgData name="Bodens Skidklubb" userId="9e56bb0ecdab2faf" providerId="LiveId" clId="{F041E587-2F35-489A-B083-ECC32265F40E}" dt="2024-03-21T13:22:54.139" v="305" actId="732"/>
          <ac:picMkLst>
            <pc:docMk/>
            <pc:sldMk cId="3785499951" sldId="698"/>
            <ac:picMk id="8" creationId="{EEF22482-86F7-1ACE-55DD-C9E7FA7B0716}"/>
          </ac:picMkLst>
        </pc:picChg>
        <pc:picChg chg="del">
          <ac:chgData name="Bodens Skidklubb" userId="9e56bb0ecdab2faf" providerId="LiveId" clId="{F041E587-2F35-489A-B083-ECC32265F40E}" dt="2024-03-21T13:13:26.564" v="223" actId="478"/>
          <ac:picMkLst>
            <pc:docMk/>
            <pc:sldMk cId="3785499951" sldId="698"/>
            <ac:picMk id="12" creationId="{BA5358C1-7C29-12A9-383D-95502DDF346E}"/>
          </ac:picMkLst>
        </pc:picChg>
        <pc:cxnChg chg="add mod">
          <ac:chgData name="Bodens Skidklubb" userId="9e56bb0ecdab2faf" providerId="LiveId" clId="{F041E587-2F35-489A-B083-ECC32265F40E}" dt="2024-03-21T16:10:55.037" v="1823" actId="1582"/>
          <ac:cxnSpMkLst>
            <pc:docMk/>
            <pc:sldMk cId="3785499951" sldId="698"/>
            <ac:cxnSpMk id="11" creationId="{1795B9B5-6FAA-5361-3586-EAF1C77220A0}"/>
          </ac:cxnSpMkLst>
        </pc:cxnChg>
        <pc:cxnChg chg="add mod">
          <ac:chgData name="Bodens Skidklubb" userId="9e56bb0ecdab2faf" providerId="LiveId" clId="{F041E587-2F35-489A-B083-ECC32265F40E}" dt="2024-03-21T16:11:10.129" v="1825" actId="14100"/>
          <ac:cxnSpMkLst>
            <pc:docMk/>
            <pc:sldMk cId="3785499951" sldId="698"/>
            <ac:cxnSpMk id="12" creationId="{092ECDA8-6C6A-4F65-3071-7512EAEAEC20}"/>
          </ac:cxnSpMkLst>
        </pc:cxnChg>
      </pc:sldChg>
      <pc:sldChg chg="addSp delSp modSp mod">
        <pc:chgData name="Bodens Skidklubb" userId="9e56bb0ecdab2faf" providerId="LiveId" clId="{F041E587-2F35-489A-B083-ECC32265F40E}" dt="2024-03-21T16:04:51.043" v="1644" actId="20577"/>
        <pc:sldMkLst>
          <pc:docMk/>
          <pc:sldMk cId="2427622976" sldId="699"/>
        </pc:sldMkLst>
        <pc:spChg chg="mod">
          <ac:chgData name="Bodens Skidklubb" userId="9e56bb0ecdab2faf" providerId="LiveId" clId="{F041E587-2F35-489A-B083-ECC32265F40E}" dt="2024-03-21T16:04:51.043" v="1644" actId="20577"/>
          <ac:spMkLst>
            <pc:docMk/>
            <pc:sldMk cId="2427622976" sldId="699"/>
            <ac:spMk id="7" creationId="{73FCD674-EF0E-C080-C3DA-626ABA63C6E2}"/>
          </ac:spMkLst>
        </pc:spChg>
        <pc:spChg chg="del">
          <ac:chgData name="Bodens Skidklubb" userId="9e56bb0ecdab2faf" providerId="LiveId" clId="{F041E587-2F35-489A-B083-ECC32265F40E}" dt="2024-03-21T13:21:52.188" v="270" actId="478"/>
          <ac:spMkLst>
            <pc:docMk/>
            <pc:sldMk cId="2427622976" sldId="699"/>
            <ac:spMk id="11" creationId="{1AC623B0-860C-FF60-5892-6227CDD16E1F}"/>
          </ac:spMkLst>
        </pc:spChg>
        <pc:spChg chg="del mod">
          <ac:chgData name="Bodens Skidklubb" userId="9e56bb0ecdab2faf" providerId="LiveId" clId="{F041E587-2F35-489A-B083-ECC32265F40E}" dt="2024-03-21T13:22:01.473" v="273" actId="478"/>
          <ac:spMkLst>
            <pc:docMk/>
            <pc:sldMk cId="2427622976" sldId="699"/>
            <ac:spMk id="12" creationId="{1F9C1398-0913-17CA-4644-599F2EFAB267}"/>
          </ac:spMkLst>
        </pc:spChg>
        <pc:picChg chg="add mod">
          <ac:chgData name="Bodens Skidklubb" userId="9e56bb0ecdab2faf" providerId="LiveId" clId="{F041E587-2F35-489A-B083-ECC32265F40E}" dt="2024-03-21T13:26:19.855" v="456" actId="1036"/>
          <ac:picMkLst>
            <pc:docMk/>
            <pc:sldMk cId="2427622976" sldId="699"/>
            <ac:picMk id="5" creationId="{44112A25-0D14-A3D3-653D-D63510B32738}"/>
          </ac:picMkLst>
        </pc:picChg>
        <pc:picChg chg="del">
          <ac:chgData name="Bodens Skidklubb" userId="9e56bb0ecdab2faf" providerId="LiveId" clId="{F041E587-2F35-489A-B083-ECC32265F40E}" dt="2024-03-21T13:15:34.658" v="269" actId="478"/>
          <ac:picMkLst>
            <pc:docMk/>
            <pc:sldMk cId="2427622976" sldId="699"/>
            <ac:picMk id="8" creationId="{95012D12-4931-63D5-C267-49088F1A6069}"/>
          </ac:picMkLst>
        </pc:picChg>
        <pc:cxnChg chg="del mod">
          <ac:chgData name="Bodens Skidklubb" userId="9e56bb0ecdab2faf" providerId="LiveId" clId="{F041E587-2F35-489A-B083-ECC32265F40E}" dt="2024-03-21T13:21:53.456" v="271" actId="478"/>
          <ac:cxnSpMkLst>
            <pc:docMk/>
            <pc:sldMk cId="2427622976" sldId="699"/>
            <ac:cxnSpMk id="14" creationId="{E32CF006-F378-EE61-65B8-6FD78A911F3C}"/>
          </ac:cxnSpMkLst>
        </pc:cxnChg>
      </pc:sldChg>
      <pc:sldChg chg="modSp mod">
        <pc:chgData name="Bodens Skidklubb" userId="9e56bb0ecdab2faf" providerId="LiveId" clId="{F041E587-2F35-489A-B083-ECC32265F40E}" dt="2024-03-21T16:05:39.375" v="1646" actId="20577"/>
        <pc:sldMkLst>
          <pc:docMk/>
          <pc:sldMk cId="4254617942" sldId="701"/>
        </pc:sldMkLst>
        <pc:spChg chg="mod">
          <ac:chgData name="Bodens Skidklubb" userId="9e56bb0ecdab2faf" providerId="LiveId" clId="{F041E587-2F35-489A-B083-ECC32265F40E}" dt="2024-03-21T16:05:39.375" v="1646" actId="20577"/>
          <ac:spMkLst>
            <pc:docMk/>
            <pc:sldMk cId="4254617942" sldId="701"/>
            <ac:spMk id="6" creationId="{00000000-0000-0000-0000-000000000000}"/>
          </ac:spMkLst>
        </pc:spChg>
      </pc:sldChg>
      <pc:sldChg chg="modSp mod">
        <pc:chgData name="Bodens Skidklubb" userId="9e56bb0ecdab2faf" providerId="LiveId" clId="{F041E587-2F35-489A-B083-ECC32265F40E}" dt="2024-03-21T14:53:03.612" v="1586" actId="20577"/>
        <pc:sldMkLst>
          <pc:docMk/>
          <pc:sldMk cId="3380403027" sldId="702"/>
        </pc:sldMkLst>
        <pc:spChg chg="mod">
          <ac:chgData name="Bodens Skidklubb" userId="9e56bb0ecdab2faf" providerId="LiveId" clId="{F041E587-2F35-489A-B083-ECC32265F40E}" dt="2024-03-21T14:53:03.612" v="1586" actId="20577"/>
          <ac:spMkLst>
            <pc:docMk/>
            <pc:sldMk cId="3380403027" sldId="702"/>
            <ac:spMk id="6" creationId="{00000000-0000-0000-0000-000000000000}"/>
          </ac:spMkLst>
        </pc:spChg>
      </pc:sldChg>
      <pc:sldChg chg="addSp delSp modSp mod">
        <pc:chgData name="Bodens Skidklubb" userId="9e56bb0ecdab2faf" providerId="LiveId" clId="{F041E587-2F35-489A-B083-ECC32265F40E}" dt="2024-03-21T14:42:00.164" v="620" actId="478"/>
        <pc:sldMkLst>
          <pc:docMk/>
          <pc:sldMk cId="2463799822" sldId="703"/>
        </pc:sldMkLst>
        <pc:spChg chg="del">
          <ac:chgData name="Bodens Skidklubb" userId="9e56bb0ecdab2faf" providerId="LiveId" clId="{F041E587-2F35-489A-B083-ECC32265F40E}" dt="2024-03-21T14:41:58.021" v="619" actId="478"/>
          <ac:spMkLst>
            <pc:docMk/>
            <pc:sldMk cId="2463799822" sldId="703"/>
            <ac:spMk id="5" creationId="{00000000-0000-0000-0000-000000000000}"/>
          </ac:spMkLst>
        </pc:spChg>
        <pc:spChg chg="del">
          <ac:chgData name="Bodens Skidklubb" userId="9e56bb0ecdab2faf" providerId="LiveId" clId="{F041E587-2F35-489A-B083-ECC32265F40E}" dt="2024-03-21T14:41:45.552" v="617" actId="478"/>
          <ac:spMkLst>
            <pc:docMk/>
            <pc:sldMk cId="2463799822" sldId="703"/>
            <ac:spMk id="6" creationId="{00000000-0000-0000-0000-000000000000}"/>
          </ac:spMkLst>
        </pc:spChg>
        <pc:spChg chg="add del mod">
          <ac:chgData name="Bodens Skidklubb" userId="9e56bb0ecdab2faf" providerId="LiveId" clId="{F041E587-2F35-489A-B083-ECC32265F40E}" dt="2024-03-21T14:42:00.164" v="620" actId="478"/>
          <ac:spMkLst>
            <pc:docMk/>
            <pc:sldMk cId="2463799822" sldId="703"/>
            <ac:spMk id="9" creationId="{1126DF8F-228F-7BE5-9227-F36076D445E0}"/>
          </ac:spMkLst>
        </pc:spChg>
        <pc:spChg chg="add mod">
          <ac:chgData name="Bodens Skidklubb" userId="9e56bb0ecdab2faf" providerId="LiveId" clId="{F041E587-2F35-489A-B083-ECC32265F40E}" dt="2024-03-21T14:41:48.473" v="618"/>
          <ac:spMkLst>
            <pc:docMk/>
            <pc:sldMk cId="2463799822" sldId="703"/>
            <ac:spMk id="10" creationId="{ABAC37E5-7615-CDFB-65A1-B66ADBE60202}"/>
          </ac:spMkLst>
        </pc:spChg>
      </pc:sldChg>
      <pc:sldChg chg="modSp mod">
        <pc:chgData name="Bodens Skidklubb" userId="9e56bb0ecdab2faf" providerId="LiveId" clId="{F041E587-2F35-489A-B083-ECC32265F40E}" dt="2024-03-21T16:16:21.387" v="1879" actId="20577"/>
        <pc:sldMkLst>
          <pc:docMk/>
          <pc:sldMk cId="1067186730" sldId="704"/>
        </pc:sldMkLst>
        <pc:spChg chg="mod">
          <ac:chgData name="Bodens Skidklubb" userId="9e56bb0ecdab2faf" providerId="LiveId" clId="{F041E587-2F35-489A-B083-ECC32265F40E}" dt="2024-03-21T16:16:21.387" v="1879" actId="20577"/>
          <ac:spMkLst>
            <pc:docMk/>
            <pc:sldMk cId="1067186730" sldId="704"/>
            <ac:spMk id="6" creationId="{00000000-0000-0000-0000-000000000000}"/>
          </ac:spMkLst>
        </pc:spChg>
      </pc:sldChg>
      <pc:sldChg chg="addSp delSp modSp mod">
        <pc:chgData name="Bodens Skidklubb" userId="9e56bb0ecdab2faf" providerId="LiveId" clId="{F041E587-2F35-489A-B083-ECC32265F40E}" dt="2024-03-21T14:42:48.475" v="623"/>
        <pc:sldMkLst>
          <pc:docMk/>
          <pc:sldMk cId="3086990902" sldId="705"/>
        </pc:sldMkLst>
        <pc:spChg chg="del">
          <ac:chgData name="Bodens Skidklubb" userId="9e56bb0ecdab2faf" providerId="LiveId" clId="{F041E587-2F35-489A-B083-ECC32265F40E}" dt="2024-03-21T14:42:41.274" v="621" actId="478"/>
          <ac:spMkLst>
            <pc:docMk/>
            <pc:sldMk cId="3086990902" sldId="705"/>
            <ac:spMk id="3" creationId="{AC6D95F4-350F-BBE2-2C61-B0FFC837FDBE}"/>
          </ac:spMkLst>
        </pc:spChg>
        <pc:spChg chg="add del mod">
          <ac:chgData name="Bodens Skidklubb" userId="9e56bb0ecdab2faf" providerId="LiveId" clId="{F041E587-2F35-489A-B083-ECC32265F40E}" dt="2024-03-21T14:42:45.494" v="622" actId="478"/>
          <ac:spMkLst>
            <pc:docMk/>
            <pc:sldMk cId="3086990902" sldId="705"/>
            <ac:spMk id="5" creationId="{69904252-88F7-B4EF-0862-06596CF213F2}"/>
          </ac:spMkLst>
        </pc:spChg>
        <pc:spChg chg="add mod">
          <ac:chgData name="Bodens Skidklubb" userId="9e56bb0ecdab2faf" providerId="LiveId" clId="{F041E587-2F35-489A-B083-ECC32265F40E}" dt="2024-03-21T14:42:48.475" v="623"/>
          <ac:spMkLst>
            <pc:docMk/>
            <pc:sldMk cId="3086990902" sldId="705"/>
            <ac:spMk id="6" creationId="{431AD97B-444A-FA68-832E-A9B0971DE340}"/>
          </ac:spMkLst>
        </pc:spChg>
      </pc:sldChg>
      <pc:sldChg chg="delSp modSp mod">
        <pc:chgData name="Bodens Skidklubb" userId="9e56bb0ecdab2faf" providerId="LiveId" clId="{F041E587-2F35-489A-B083-ECC32265F40E}" dt="2024-03-21T13:09:55.151" v="144" actId="478"/>
        <pc:sldMkLst>
          <pc:docMk/>
          <pc:sldMk cId="1064417895" sldId="706"/>
        </pc:sldMkLst>
        <pc:spChg chg="del">
          <ac:chgData name="Bodens Skidklubb" userId="9e56bb0ecdab2faf" providerId="LiveId" clId="{F041E587-2F35-489A-B083-ECC32265F40E}" dt="2024-03-21T13:09:55.151" v="144" actId="478"/>
          <ac:spMkLst>
            <pc:docMk/>
            <pc:sldMk cId="1064417895" sldId="706"/>
            <ac:spMk id="8" creationId="{1AF5A7FB-8AB9-0C20-A05E-09FD61727173}"/>
          </ac:spMkLst>
        </pc:spChg>
        <pc:picChg chg="mod modCrop">
          <ac:chgData name="Bodens Skidklubb" userId="9e56bb0ecdab2faf" providerId="LiveId" clId="{F041E587-2F35-489A-B083-ECC32265F40E}" dt="2024-03-21T13:09:46.360" v="143" actId="732"/>
          <ac:picMkLst>
            <pc:docMk/>
            <pc:sldMk cId="1064417895" sldId="706"/>
            <ac:picMk id="12" creationId="{5FD0E86E-20B1-D6EB-77F9-9B82CA484FEC}"/>
          </ac:picMkLst>
        </pc:picChg>
      </pc:sldChg>
      <pc:sldChg chg="del">
        <pc:chgData name="Bodens Skidklubb" userId="9e56bb0ecdab2faf" providerId="LiveId" clId="{F041E587-2F35-489A-B083-ECC32265F40E}" dt="2024-03-21T13:23:14.081" v="306" actId="47"/>
        <pc:sldMkLst>
          <pc:docMk/>
          <pc:sldMk cId="3660766698" sldId="7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3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3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8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7713"/>
            <a:ext cx="662146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90" y="4722695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8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ustomXml" Target="../ink/ink1.xml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3" name="Bildobjekt 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F4623E-F011-FFCB-19D0-76EF543CB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4C3038A-3315-33B0-36A7-AFF8E59B2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87" y="966444"/>
            <a:ext cx="10212225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7D638177-7106-BB66-1669-BE923FB2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2" y="990403"/>
            <a:ext cx="9123945" cy="5481120"/>
          </a:xfrm>
          <a:prstGeom prst="rect">
            <a:avLst/>
          </a:prstGeom>
        </p:spPr>
      </p:pic>
      <p:pic>
        <p:nvPicPr>
          <p:cNvPr id="11" name="Bildobjekt 10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31A0747-455A-503E-9496-DF9ABEAC7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3985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99301B9-4B8B-FC91-1B67-3EF0DE3AF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pic>
        <p:nvPicPr>
          <p:cNvPr id="8" name="Bildobjekt 7" descr="En bild som visar karta, text&#10;&#10;Automatiskt genererad beskrivning">
            <a:extLst>
              <a:ext uri="{FF2B5EF4-FFF2-40B4-BE49-F238E27FC236}">
                <a16:creationId xmlns:a16="http://schemas.microsoft.com/office/drawing/2014/main" id="{EEF22482-86F7-1ACE-55DD-C9E7FA7B07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"/>
          <a:stretch/>
        </p:blipFill>
        <p:spPr>
          <a:xfrm>
            <a:off x="2412492" y="877316"/>
            <a:ext cx="7367016" cy="582828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26C743A-77A2-04E7-E14F-C23295D9A0C2}"/>
              </a:ext>
            </a:extLst>
          </p:cNvPr>
          <p:cNvSpPr/>
          <p:nvPr/>
        </p:nvSpPr>
        <p:spPr bwMode="auto">
          <a:xfrm rot="1347749">
            <a:off x="2926080" y="3571240"/>
            <a:ext cx="497840" cy="228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0B5278-A3F8-DB68-F66E-A1BF046C74E4}"/>
              </a:ext>
            </a:extLst>
          </p:cNvPr>
          <p:cNvSpPr/>
          <p:nvPr/>
        </p:nvSpPr>
        <p:spPr bwMode="auto">
          <a:xfrm rot="2187138">
            <a:off x="6461760" y="4658360"/>
            <a:ext cx="497840" cy="228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DC542FA-322E-7240-631C-3FE8AE1971EB}"/>
              </a:ext>
            </a:extLst>
          </p:cNvPr>
          <p:cNvSpPr txBox="1"/>
          <p:nvPr/>
        </p:nvSpPr>
        <p:spPr>
          <a:xfrm>
            <a:off x="365760" y="1767840"/>
            <a:ext cx="149284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3600" dirty="0">
                <a:solidFill>
                  <a:schemeClr val="accent1"/>
                </a:solidFill>
              </a:rPr>
              <a:t>Teknik</a:t>
            </a:r>
          </a:p>
          <a:p>
            <a:r>
              <a:rPr lang="sv-SE" sz="3600" dirty="0">
                <a:solidFill>
                  <a:schemeClr val="accent1"/>
                </a:solidFill>
              </a:rPr>
              <a:t>zoner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795B9B5-6FAA-5361-3586-EAF1C77220A0}"/>
              </a:ext>
            </a:extLst>
          </p:cNvPr>
          <p:cNvCxnSpPr>
            <a:stCxn id="7" idx="3"/>
          </p:cNvCxnSpPr>
          <p:nvPr/>
        </p:nvCxnSpPr>
        <p:spPr bwMode="auto">
          <a:xfrm>
            <a:off x="1858605" y="2368005"/>
            <a:ext cx="1128435" cy="1116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092ECDA8-6C6A-4F65-3071-7512EAEAEC20}"/>
              </a:ext>
            </a:extLst>
          </p:cNvPr>
          <p:cNvCxnSpPr>
            <a:cxnSpLocks/>
          </p:cNvCxnSpPr>
          <p:nvPr/>
        </p:nvCxnSpPr>
        <p:spPr bwMode="auto">
          <a:xfrm>
            <a:off x="2011005" y="2520405"/>
            <a:ext cx="4431544" cy="19542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0" y="1756378"/>
            <a:ext cx="6096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öppna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08:00 – 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10.00</a:t>
            </a: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  och</a:t>
            </a:r>
          </a:p>
          <a:p>
            <a:pPr>
              <a:buNone/>
            </a:pPr>
            <a:r>
              <a:rPr lang="sv-SE" dirty="0">
                <a:solidFill>
                  <a:schemeClr val="bg1"/>
                </a:solidFill>
                <a:latin typeface="CIDFont+F1"/>
              </a:rPr>
              <a:t>Efter sista målgång </a:t>
            </a:r>
          </a:p>
          <a:p>
            <a:pPr>
              <a:buNone/>
            </a:pPr>
            <a:r>
              <a:rPr lang="sv-SE" dirty="0">
                <a:solidFill>
                  <a:schemeClr val="bg1"/>
                </a:solidFill>
                <a:latin typeface="CIDFont+F1"/>
              </a:rPr>
              <a:t>För damerna till</a:t>
            </a:r>
          </a:p>
          <a:p>
            <a:pPr>
              <a:buNone/>
            </a:pP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12.30</a:t>
            </a: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 marL="0" indent="0" algn="l">
              <a:buNone/>
            </a:pPr>
            <a:endParaRPr lang="sv-SE" sz="2400" b="0" i="0" u="none" strike="noStrike" baseline="0" dirty="0">
              <a:solidFill>
                <a:schemeClr val="bg1"/>
              </a:solidFill>
              <a:latin typeface="CIDFont+F1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2171" y="-693834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Bildobjekt 8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9ED6F81-E930-1210-C80D-077E19883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673224"/>
            <a:ext cx="1963012" cy="1090453"/>
          </a:xfrm>
          <a:prstGeom prst="rect">
            <a:avLst/>
          </a:prstGeom>
        </p:spPr>
      </p:pic>
      <p:pic>
        <p:nvPicPr>
          <p:cNvPr id="5" name="Bildobjekt 4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44112A25-0D14-A3D3-653D-D63510B327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62" y="1285043"/>
            <a:ext cx="9123945" cy="54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Det kommer att vara ett spår i ideallinjen.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36823CD3-A27C-AEB3-67D6-D16E69D52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1082048"/>
            <a:ext cx="8124138" cy="45595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Intervallstart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315.2.3 Stavarna placerade framför startgrinden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315.2.4 Tjuvstart om start sker mer än 3 sek före startsignal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343.8 Klassisk teknik 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343.10.1 ”Ur spår regeln”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222.8 Materialkontroll efter målgång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Tider för banornas öppettider ska respekteras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C84D5B7F-330F-23ED-43BB-B34A9D54B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F6535C27-C051-C065-E4AC-AE9AFDFCE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ABAC37E5-7615-CDFB-65A1-B66ADBE60202}"/>
              </a:ext>
            </a:extLst>
          </p:cNvPr>
          <p:cNvSpPr txBox="1">
            <a:spLocks/>
          </p:cNvSpPr>
          <p:nvPr/>
        </p:nvSpPr>
        <p:spPr bwMode="auto">
          <a:xfrm>
            <a:off x="1195179" y="1050984"/>
            <a:ext cx="8124138" cy="47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TACK FÖR EN FIN DAG!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SM-touren, i gul väst Jonna Sundling och Gustaf Berglund.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/>
              <a:t>Mellantider vid 2.1 km, 5 km och 7.2 km.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>
                <a:solidFill>
                  <a:schemeClr val="bg1">
                    <a:lumMod val="75000"/>
                  </a:schemeClr>
                </a:solidFill>
              </a:rPr>
              <a:t>Välkommen till Boden och SM-veckan!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>
                <a:solidFill>
                  <a:schemeClr val="bg1">
                    <a:lumMod val="75000"/>
                  </a:schemeClr>
                </a:solidFill>
              </a:rPr>
              <a:t>Tack till Bodens Skidallians!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>
                <a:solidFill>
                  <a:schemeClr val="bg1">
                    <a:lumMod val="75000"/>
                  </a:schemeClr>
                </a:solidFill>
              </a:rPr>
              <a:t>Tack för det stora intresset, det är bra för vår sport.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>
                <a:solidFill>
                  <a:schemeClr val="bg1">
                    <a:lumMod val="75000"/>
                  </a:schemeClr>
                </a:solidFill>
              </a:rPr>
              <a:t>Stomprogram 24/25, tävlingsansökan 25/26 (och framåt)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>
                <a:solidFill>
                  <a:schemeClr val="bg1">
                    <a:lumMod val="75000"/>
                  </a:schemeClr>
                </a:solidFill>
              </a:rPr>
              <a:t>SM-veckan 2026 och 2027, ansökan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>
                <a:solidFill>
                  <a:schemeClr val="bg1">
                    <a:lumMod val="75000"/>
                  </a:schemeClr>
                </a:solidFill>
              </a:rPr>
              <a:t>FIS-koder 24/25</a:t>
            </a:r>
            <a:endParaRPr lang="sv-SE" sz="1600" b="1" kern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201954"/>
            <a:ext cx="7639538" cy="1143000"/>
          </a:xfrm>
        </p:spPr>
        <p:txBody>
          <a:bodyPr/>
          <a:lstStyle/>
          <a:p>
            <a:r>
              <a:rPr lang="sv-SE" sz="4000" dirty="0"/>
              <a:t>Information materialkontroll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31AD97B-444A-FA68-832E-A9B0971DE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76" y="1344953"/>
            <a:ext cx="7639050" cy="4545207"/>
          </a:xfrm>
        </p:spPr>
        <p:txBody>
          <a:bodyPr/>
          <a:lstStyle/>
          <a:p>
            <a:r>
              <a:rPr lang="sv-SE" sz="1600" b="1" dirty="0"/>
              <a:t>Bra ordning idag, tack!</a:t>
            </a:r>
          </a:p>
          <a:p>
            <a:r>
              <a:rPr lang="sv-SE" sz="1600" b="1" dirty="0"/>
              <a:t>Samtliga åkare lämnar sina skidor efter målgång för testning.</a:t>
            </a:r>
          </a:p>
          <a:p>
            <a:endParaRPr lang="sv-SE" sz="1600" b="1" dirty="0"/>
          </a:p>
          <a:p>
            <a:r>
              <a:rPr lang="sv-SE" sz="1600" b="1" dirty="0"/>
              <a:t>Testning efter målgång, alla tävlingsdagar</a:t>
            </a:r>
          </a:p>
          <a:p>
            <a:r>
              <a:rPr lang="sv-SE" sz="1600" b="1" dirty="0"/>
              <a:t>Skidor kan hämtas ut efter meddelande i WA</a:t>
            </a:r>
          </a:p>
          <a:p>
            <a:r>
              <a:rPr lang="sv-SE" sz="1600" b="1" dirty="0"/>
              <a:t>Endast grönt eller rött testvärde, gult upphör</a:t>
            </a:r>
          </a:p>
          <a:p>
            <a:r>
              <a:rPr lang="sv-SE" sz="1600" b="1" dirty="0"/>
              <a:t>Skidmärkning, bättre märken</a:t>
            </a:r>
          </a:p>
          <a:p>
            <a:pPr marL="0" indent="0">
              <a:buNone/>
            </a:pPr>
            <a:r>
              <a:rPr lang="sv-SE" sz="1600" b="1" dirty="0">
                <a:solidFill>
                  <a:srgbClr val="FF0000"/>
                </a:solidFill>
              </a:rPr>
              <a:t>Märken fästs på skidorna när de är TORRA, RENA, RUMSTEMPERERADE och</a:t>
            </a:r>
            <a:r>
              <a:rPr lang="sv-SE" sz="1600" b="1" i="1" dirty="0">
                <a:solidFill>
                  <a:srgbClr val="FF0000"/>
                </a:solidFill>
              </a:rPr>
              <a:t> i så god tid som möjligt</a:t>
            </a:r>
            <a:r>
              <a:rPr lang="sv-SE" sz="16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sv-SE" sz="1600" b="1" dirty="0"/>
              <a:t>Alla får märken dag 1 och 2, därefter ta bara så mycket som det behövs. </a:t>
            </a:r>
          </a:p>
          <a:p>
            <a:pPr marL="0" indent="0">
              <a:buNone/>
            </a:pPr>
            <a:r>
              <a:rPr lang="sv-SE" sz="1600" b="1" dirty="0"/>
              <a:t>Använd spritpennor, egna pennor, märklappar går att återanvända.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TV-transponder fås med nummervästen till de som inte fick idag. Behålls hela veckan!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Chiptest finns vid tävlingsexpeditionen.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 err="1"/>
              <a:t>Paglaslingan</a:t>
            </a:r>
            <a:r>
              <a:rPr lang="sv-SE" sz="2400" b="1" dirty="0"/>
              <a:t> är öppen för träning hela veckan, god tur!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Preparerad både för klassiskt och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Vallabodar, uppförandet får godkänt idag.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2752B3BA-5930-1584-B0AC-90C6A6D2B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5E10B41-722D-159D-FF48-A5DF9FC4C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3" y="572446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</a:t>
            </a:r>
            <a:r>
              <a:rPr lang="sv-SE" dirty="0" err="1"/>
              <a:t>INför</a:t>
            </a:r>
            <a:br>
              <a:rPr lang="sv-SE" dirty="0"/>
            </a:br>
            <a:r>
              <a:rPr lang="sv-SE" dirty="0"/>
              <a:t>SM </a:t>
            </a:r>
            <a:br>
              <a:rPr lang="sv-SE" dirty="0"/>
            </a:br>
            <a:r>
              <a:rPr lang="sv-SE" dirty="0"/>
              <a:t>10 km klassiskt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sv-SE" kern="0" dirty="0">
                <a:solidFill>
                  <a:schemeClr val="bg1"/>
                </a:solidFill>
              </a:rPr>
              <a:t>Boden 20-26/3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1" y="878110"/>
            <a:ext cx="2194560" cy="707136"/>
          </a:xfrm>
          <a:prstGeom prst="rect">
            <a:avLst/>
          </a:prstGeom>
        </p:spPr>
      </p:pic>
      <p:pic>
        <p:nvPicPr>
          <p:cNvPr id="4" name="Bildobjekt 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6451CCD-2962-E4F5-A665-DF3C6D0E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436722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FFE15AF-052B-EA0E-C596-33FFE6A43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25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95179" y="935574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nummervästar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materialkontroll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E19A9DBA-199E-0178-C744-002355389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26218" y="3897144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Granlund 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Elmqvist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1718831E-BE19-1CCA-C897-CB1AECAB2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95179" y="950487"/>
            <a:ext cx="8124138" cy="49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Fredag:	SM  10km individuell start,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		SM Para 10km (3x3,3km) individuell start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Söndag:	SM  Sprint,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Måndag:	SM  Stafett, 3x7,5km/ 3x5km,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Tisdag:		SM  50km/30km individuell start, klassiskt</a:t>
            </a: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4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kern="0" dirty="0"/>
              <a:t>Framtida lagledarmöten</a:t>
            </a:r>
            <a:endParaRPr lang="sv-SE" sz="1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kern="0" dirty="0"/>
              <a:t>Prisutdelningar 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Medborgarplatsen (utanför 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Bodensia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sv-SE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 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</a:t>
            </a:r>
            <a:r>
              <a:rPr lang="sv-SE" sz="1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18.30</a:t>
            </a:r>
            <a:endParaRPr lang="sv-SE" sz="16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600" b="1" kern="0" dirty="0"/>
              <a:t>Måndag och tisdag på Pagla skidstadion</a:t>
            </a:r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5198BCFB-39C8-C385-F3AB-C15BD671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4A6E098-0040-3104-5A32-EA7FDAC4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B64F8C-7AED-F61C-6CD1-47E0CE91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062658" y="1057223"/>
            <a:ext cx="11772000" cy="52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940904"/>
            <a:ext cx="8124138" cy="54395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Fredag: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 10.05 10km klassiskt individuell start Damer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12.35 10km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klassiskt individuell start Herrar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14.15 Para 10km klassiskt (3x3,3km) </a:t>
            </a:r>
            <a:r>
              <a:rPr lang="sv-SE" sz="1600" b="1" dirty="0">
                <a:ea typeface="Cambria" panose="02040503050406030204" pitchFamily="18" charset="0"/>
                <a:cs typeface="Times New Roman" panose="02020603050405020304" pitchFamily="18" charset="0"/>
              </a:rPr>
              <a:t>individuell start</a:t>
            </a:r>
            <a:endParaRPr lang="sv-SE" sz="1600" b="1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1037499" y="2634532"/>
            <a:ext cx="505850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Söndag: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11.3</a:t>
            </a:r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Sprint kval, fristil Damer sedan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15.05 Sprint finaler, fristil Damer sedan herrar</a:t>
            </a:r>
          </a:p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Måndag: 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12.35 Stafett klassiskt, Herrar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14.20 Stafett klassiskt, Damer</a:t>
            </a:r>
          </a:p>
          <a:p>
            <a:r>
              <a:rPr lang="sv-SE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Tisdag:</a:t>
            </a:r>
            <a:endParaRPr lang="sv-SE" sz="1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10.05 30km klassiskt individuell start Damer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12.50 50km klassiskt individuell start Herrar</a:t>
            </a:r>
            <a:endParaRPr lang="sv-SE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67CE1F08-504F-F744-5D7F-E93DAE850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38" y="552489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FD0E86E-20B1-D6EB-77F9-9B82CA484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75" r="1"/>
          <a:stretch/>
        </p:blipFill>
        <p:spPr>
          <a:xfrm>
            <a:off x="4003040" y="11555"/>
            <a:ext cx="5956836" cy="6842369"/>
          </a:xfrm>
          <a:prstGeom prst="rect">
            <a:avLst/>
          </a:prstGeom>
        </p:spPr>
      </p:pic>
      <p:pic>
        <p:nvPicPr>
          <p:cNvPr id="13" name="Bildobjekt 12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7B6F53AA-F31A-C456-AFCF-6B56EABC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50" y="43601"/>
            <a:ext cx="1734591" cy="963565"/>
          </a:xfrm>
          <a:prstGeom prst="rect">
            <a:avLst/>
          </a:prstGeom>
        </p:spPr>
      </p:pic>
      <p:pic>
        <p:nvPicPr>
          <p:cNvPr id="14" name="Bildobjekt 13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AC05D243-C66E-877A-8B7F-4CB8B4856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53" y="5287144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09515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00-16.00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		Skidskytte är öppen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Måndag 	</a:t>
            </a:r>
            <a:r>
              <a:rPr lang="sv-SE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Tisdag 		</a:t>
            </a:r>
            <a:r>
              <a:rPr lang="sv-S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07.00-18.00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Fredagens nummervästar ska lämnas in vid målgång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logotyp, Grafik, skärmbild, Teckensnitt&#10;&#10;Automatiskt genererad beskrivning">
            <a:extLst>
              <a:ext uri="{FF2B5EF4-FFF2-40B4-BE49-F238E27FC236}">
                <a16:creationId xmlns:a16="http://schemas.microsoft.com/office/drawing/2014/main" id="{48420C9D-892C-9764-2928-1ADF22624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2" y="5346537"/>
            <a:ext cx="1963012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98668702-54c9-4dcb-bc30-a3eac5e027f5"/>
    <ds:schemaRef ds:uri="c9d490c9-2e27-422c-8459-e12405289e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2625</TotalTime>
  <Words>1502</Words>
  <Application>Microsoft Office PowerPoint</Application>
  <PresentationFormat>Bredbild</PresentationFormat>
  <Paragraphs>258</Paragraphs>
  <Slides>20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Arial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INför SM  10 km klassiskt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Tidsschema för tävlingarna</vt:lpstr>
      <vt:lpstr>Information om nummervästar och lottning</vt:lpstr>
      <vt:lpstr>Väderprognos</vt:lpstr>
      <vt:lpstr>Presentation av tävlingsarenan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materialkontroll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8</cp:revision>
  <cp:lastPrinted>2023-12-14T09:57:21Z</cp:lastPrinted>
  <dcterms:created xsi:type="dcterms:W3CDTF">2021-12-13T14:14:56Z</dcterms:created>
  <dcterms:modified xsi:type="dcterms:W3CDTF">2024-03-21T16:16:27Z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