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705" r:id="rId5"/>
    <p:sldId id="397" r:id="rId6"/>
    <p:sldId id="398" r:id="rId7"/>
    <p:sldId id="709" r:id="rId8"/>
    <p:sldId id="710" r:id="rId9"/>
    <p:sldId id="711" r:id="rId10"/>
    <p:sldId id="712" r:id="rId11"/>
    <p:sldId id="713" r:id="rId12"/>
    <p:sldId id="714" r:id="rId13"/>
    <p:sldId id="715" r:id="rId14"/>
    <p:sldId id="716" r:id="rId15"/>
    <p:sldId id="726" r:id="rId16"/>
    <p:sldId id="708" r:id="rId17"/>
    <p:sldId id="718" r:id="rId18"/>
    <p:sldId id="719" r:id="rId19"/>
    <p:sldId id="720" r:id="rId20"/>
    <p:sldId id="721" r:id="rId21"/>
    <p:sldId id="722" r:id="rId22"/>
    <p:sldId id="724" r:id="rId23"/>
    <p:sldId id="725" r:id="rId24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E"/>
    <a:srgbClr val="FBCB21"/>
    <a:srgbClr val="F7FCFF"/>
    <a:srgbClr val="004479"/>
    <a:srgbClr val="E5F5FF"/>
    <a:srgbClr val="C0A868"/>
    <a:srgbClr val="CD7300"/>
    <a:srgbClr val="9797A8"/>
    <a:srgbClr val="CD7F32"/>
    <a:srgbClr val="D79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C9251B-86CB-490B-9739-137E7E20307E}" v="87" dt="2023-12-15T13:51:34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108" autoAdjust="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vig Remb" userId="b334be23-c7e0-4e95-b332-90359c6ec875" providerId="ADAL" clId="{B4C9251B-86CB-490B-9739-137E7E20307E}"/>
    <pc:docChg chg="custSel addSld delSld modSld sldOrd">
      <pc:chgData name="Ludvig Remb" userId="b334be23-c7e0-4e95-b332-90359c6ec875" providerId="ADAL" clId="{B4C9251B-86CB-490B-9739-137E7E20307E}" dt="2023-12-15T13:59:17.199" v="891" actId="1076"/>
      <pc:docMkLst>
        <pc:docMk/>
      </pc:docMkLst>
      <pc:sldChg chg="del">
        <pc:chgData name="Ludvig Remb" userId="b334be23-c7e0-4e95-b332-90359c6ec875" providerId="ADAL" clId="{B4C9251B-86CB-490B-9739-137E7E20307E}" dt="2023-12-15T12:58:09.919" v="0" actId="47"/>
        <pc:sldMkLst>
          <pc:docMk/>
          <pc:sldMk cId="2023585709" sldId="392"/>
        </pc:sldMkLst>
      </pc:sldChg>
      <pc:sldChg chg="del">
        <pc:chgData name="Ludvig Remb" userId="b334be23-c7e0-4e95-b332-90359c6ec875" providerId="ADAL" clId="{B4C9251B-86CB-490B-9739-137E7E20307E}" dt="2023-12-15T12:58:18.781" v="19" actId="47"/>
        <pc:sldMkLst>
          <pc:docMk/>
          <pc:sldMk cId="604271237" sldId="688"/>
        </pc:sldMkLst>
      </pc:sldChg>
      <pc:sldChg chg="del">
        <pc:chgData name="Ludvig Remb" userId="b334be23-c7e0-4e95-b332-90359c6ec875" providerId="ADAL" clId="{B4C9251B-86CB-490B-9739-137E7E20307E}" dt="2023-12-15T12:58:11.834" v="3" actId="47"/>
        <pc:sldMkLst>
          <pc:docMk/>
          <pc:sldMk cId="1922492788" sldId="690"/>
        </pc:sldMkLst>
      </pc:sldChg>
      <pc:sldChg chg="del">
        <pc:chgData name="Ludvig Remb" userId="b334be23-c7e0-4e95-b332-90359c6ec875" providerId="ADAL" clId="{B4C9251B-86CB-490B-9739-137E7E20307E}" dt="2023-12-15T12:58:12.087" v="4" actId="47"/>
        <pc:sldMkLst>
          <pc:docMk/>
          <pc:sldMk cId="898862704" sldId="691"/>
        </pc:sldMkLst>
      </pc:sldChg>
      <pc:sldChg chg="del">
        <pc:chgData name="Ludvig Remb" userId="b334be23-c7e0-4e95-b332-90359c6ec875" providerId="ADAL" clId="{B4C9251B-86CB-490B-9739-137E7E20307E}" dt="2023-12-15T12:58:12.334" v="5" actId="47"/>
        <pc:sldMkLst>
          <pc:docMk/>
          <pc:sldMk cId="643230616" sldId="692"/>
        </pc:sldMkLst>
      </pc:sldChg>
      <pc:sldChg chg="del">
        <pc:chgData name="Ludvig Remb" userId="b334be23-c7e0-4e95-b332-90359c6ec875" providerId="ADAL" clId="{B4C9251B-86CB-490B-9739-137E7E20307E}" dt="2023-12-15T12:58:12.532" v="6" actId="47"/>
        <pc:sldMkLst>
          <pc:docMk/>
          <pc:sldMk cId="657106172" sldId="693"/>
        </pc:sldMkLst>
      </pc:sldChg>
      <pc:sldChg chg="del">
        <pc:chgData name="Ludvig Remb" userId="b334be23-c7e0-4e95-b332-90359c6ec875" providerId="ADAL" clId="{B4C9251B-86CB-490B-9739-137E7E20307E}" dt="2023-12-15T12:58:12.733" v="7" actId="47"/>
        <pc:sldMkLst>
          <pc:docMk/>
          <pc:sldMk cId="779613605" sldId="694"/>
        </pc:sldMkLst>
      </pc:sldChg>
      <pc:sldChg chg="del">
        <pc:chgData name="Ludvig Remb" userId="b334be23-c7e0-4e95-b332-90359c6ec875" providerId="ADAL" clId="{B4C9251B-86CB-490B-9739-137E7E20307E}" dt="2023-12-15T12:58:12.918" v="8" actId="47"/>
        <pc:sldMkLst>
          <pc:docMk/>
          <pc:sldMk cId="4065881694" sldId="695"/>
        </pc:sldMkLst>
      </pc:sldChg>
      <pc:sldChg chg="del">
        <pc:chgData name="Ludvig Remb" userId="b334be23-c7e0-4e95-b332-90359c6ec875" providerId="ADAL" clId="{B4C9251B-86CB-490B-9739-137E7E20307E}" dt="2023-12-15T12:58:13.320" v="9" actId="47"/>
        <pc:sldMkLst>
          <pc:docMk/>
          <pc:sldMk cId="175098902" sldId="696"/>
        </pc:sldMkLst>
      </pc:sldChg>
      <pc:sldChg chg="del">
        <pc:chgData name="Ludvig Remb" userId="b334be23-c7e0-4e95-b332-90359c6ec875" providerId="ADAL" clId="{B4C9251B-86CB-490B-9739-137E7E20307E}" dt="2023-12-15T12:58:14.290" v="10" actId="47"/>
        <pc:sldMkLst>
          <pc:docMk/>
          <pc:sldMk cId="1836815783" sldId="697"/>
        </pc:sldMkLst>
      </pc:sldChg>
      <pc:sldChg chg="del">
        <pc:chgData name="Ludvig Remb" userId="b334be23-c7e0-4e95-b332-90359c6ec875" providerId="ADAL" clId="{B4C9251B-86CB-490B-9739-137E7E20307E}" dt="2023-12-15T12:58:14.638" v="11" actId="47"/>
        <pc:sldMkLst>
          <pc:docMk/>
          <pc:sldMk cId="3785499951" sldId="698"/>
        </pc:sldMkLst>
      </pc:sldChg>
      <pc:sldChg chg="del">
        <pc:chgData name="Ludvig Remb" userId="b334be23-c7e0-4e95-b332-90359c6ec875" providerId="ADAL" clId="{B4C9251B-86CB-490B-9739-137E7E20307E}" dt="2023-12-15T12:58:14.873" v="12" actId="47"/>
        <pc:sldMkLst>
          <pc:docMk/>
          <pc:sldMk cId="2427622976" sldId="699"/>
        </pc:sldMkLst>
      </pc:sldChg>
      <pc:sldChg chg="del">
        <pc:chgData name="Ludvig Remb" userId="b334be23-c7e0-4e95-b332-90359c6ec875" providerId="ADAL" clId="{B4C9251B-86CB-490B-9739-137E7E20307E}" dt="2023-12-15T12:58:15.612" v="14" actId="47"/>
        <pc:sldMkLst>
          <pc:docMk/>
          <pc:sldMk cId="2657633131" sldId="700"/>
        </pc:sldMkLst>
      </pc:sldChg>
      <pc:sldChg chg="del">
        <pc:chgData name="Ludvig Remb" userId="b334be23-c7e0-4e95-b332-90359c6ec875" providerId="ADAL" clId="{B4C9251B-86CB-490B-9739-137E7E20307E}" dt="2023-12-15T12:58:15.972" v="15" actId="47"/>
        <pc:sldMkLst>
          <pc:docMk/>
          <pc:sldMk cId="4254617942" sldId="701"/>
        </pc:sldMkLst>
      </pc:sldChg>
      <pc:sldChg chg="del">
        <pc:chgData name="Ludvig Remb" userId="b334be23-c7e0-4e95-b332-90359c6ec875" providerId="ADAL" clId="{B4C9251B-86CB-490B-9739-137E7E20307E}" dt="2023-12-15T12:58:16.579" v="16" actId="47"/>
        <pc:sldMkLst>
          <pc:docMk/>
          <pc:sldMk cId="3380403027" sldId="702"/>
        </pc:sldMkLst>
      </pc:sldChg>
      <pc:sldChg chg="del">
        <pc:chgData name="Ludvig Remb" userId="b334be23-c7e0-4e95-b332-90359c6ec875" providerId="ADAL" clId="{B4C9251B-86CB-490B-9739-137E7E20307E}" dt="2023-12-15T12:58:17.088" v="17" actId="47"/>
        <pc:sldMkLst>
          <pc:docMk/>
          <pc:sldMk cId="2463799822" sldId="703"/>
        </pc:sldMkLst>
      </pc:sldChg>
      <pc:sldChg chg="del">
        <pc:chgData name="Ludvig Remb" userId="b334be23-c7e0-4e95-b332-90359c6ec875" providerId="ADAL" clId="{B4C9251B-86CB-490B-9739-137E7E20307E}" dt="2023-12-15T12:58:17.582" v="18" actId="47"/>
        <pc:sldMkLst>
          <pc:docMk/>
          <pc:sldMk cId="1067186730" sldId="704"/>
        </pc:sldMkLst>
      </pc:sldChg>
      <pc:sldChg chg="del">
        <pc:chgData name="Ludvig Remb" userId="b334be23-c7e0-4e95-b332-90359c6ec875" providerId="ADAL" clId="{B4C9251B-86CB-490B-9739-137E7E20307E}" dt="2023-12-15T12:58:10.542" v="1" actId="47"/>
        <pc:sldMkLst>
          <pc:docMk/>
          <pc:sldMk cId="675665153" sldId="706"/>
        </pc:sldMkLst>
      </pc:sldChg>
      <pc:sldChg chg="del">
        <pc:chgData name="Ludvig Remb" userId="b334be23-c7e0-4e95-b332-90359c6ec875" providerId="ADAL" clId="{B4C9251B-86CB-490B-9739-137E7E20307E}" dt="2023-12-15T12:58:11.109" v="2" actId="47"/>
        <pc:sldMkLst>
          <pc:docMk/>
          <pc:sldMk cId="27093595" sldId="707"/>
        </pc:sldMkLst>
      </pc:sldChg>
      <pc:sldChg chg="addSp delSp modSp add del mod ord delAnim modAnim">
        <pc:chgData name="Ludvig Remb" userId="b334be23-c7e0-4e95-b332-90359c6ec875" providerId="ADAL" clId="{B4C9251B-86CB-490B-9739-137E7E20307E}" dt="2023-12-15T13:59:17.199" v="891" actId="1076"/>
        <pc:sldMkLst>
          <pc:docMk/>
          <pc:sldMk cId="128446721" sldId="708"/>
        </pc:sldMkLst>
        <pc:spChg chg="del mod">
          <ac:chgData name="Ludvig Remb" userId="b334be23-c7e0-4e95-b332-90359c6ec875" providerId="ADAL" clId="{B4C9251B-86CB-490B-9739-137E7E20307E}" dt="2023-12-15T13:19:18.321" v="511" actId="478"/>
          <ac:spMkLst>
            <pc:docMk/>
            <pc:sldMk cId="128446721" sldId="708"/>
            <ac:spMk id="9" creationId="{675026D3-F0FA-3946-5770-E086BFD5B101}"/>
          </ac:spMkLst>
        </pc:spChg>
        <pc:spChg chg="add mod topLvl">
          <ac:chgData name="Ludvig Remb" userId="b334be23-c7e0-4e95-b332-90359c6ec875" providerId="ADAL" clId="{B4C9251B-86CB-490B-9739-137E7E20307E}" dt="2023-12-15T13:50:51.802" v="786" actId="164"/>
          <ac:spMkLst>
            <pc:docMk/>
            <pc:sldMk cId="128446721" sldId="708"/>
            <ac:spMk id="10" creationId="{94931852-2DBA-27FA-5768-C1CFCEC2A14E}"/>
          </ac:spMkLst>
        </pc:spChg>
        <pc:spChg chg="add del mod topLvl">
          <ac:chgData name="Ludvig Remb" userId="b334be23-c7e0-4e95-b332-90359c6ec875" providerId="ADAL" clId="{B4C9251B-86CB-490B-9739-137E7E20307E}" dt="2023-12-15T13:49:47.650" v="779" actId="478"/>
          <ac:spMkLst>
            <pc:docMk/>
            <pc:sldMk cId="128446721" sldId="708"/>
            <ac:spMk id="12" creationId="{920E96EC-A3CC-B06C-C851-E1374EFB1F33}"/>
          </ac:spMkLst>
        </pc:spChg>
        <pc:spChg chg="mod topLvl">
          <ac:chgData name="Ludvig Remb" userId="b334be23-c7e0-4e95-b332-90359c6ec875" providerId="ADAL" clId="{B4C9251B-86CB-490B-9739-137E7E20307E}" dt="2023-12-15T13:50:51.802" v="786" actId="164"/>
          <ac:spMkLst>
            <pc:docMk/>
            <pc:sldMk cId="128446721" sldId="708"/>
            <ac:spMk id="18" creationId="{5C85E071-9E40-93BB-C189-B74142CD088C}"/>
          </ac:spMkLst>
        </pc:spChg>
        <pc:spChg chg="mod topLvl">
          <ac:chgData name="Ludvig Remb" userId="b334be23-c7e0-4e95-b332-90359c6ec875" providerId="ADAL" clId="{B4C9251B-86CB-490B-9739-137E7E20307E}" dt="2023-12-15T13:59:03.664" v="890" actId="1076"/>
          <ac:spMkLst>
            <pc:docMk/>
            <pc:sldMk cId="128446721" sldId="708"/>
            <ac:spMk id="19" creationId="{AA21A51A-9B75-C4E3-EBF9-4E6D5BC6CB55}"/>
          </ac:spMkLst>
        </pc:spChg>
        <pc:spChg chg="mod topLvl">
          <ac:chgData name="Ludvig Remb" userId="b334be23-c7e0-4e95-b332-90359c6ec875" providerId="ADAL" clId="{B4C9251B-86CB-490B-9739-137E7E20307E}" dt="2023-12-15T13:50:51.802" v="786" actId="164"/>
          <ac:spMkLst>
            <pc:docMk/>
            <pc:sldMk cId="128446721" sldId="708"/>
            <ac:spMk id="20" creationId="{8E047F54-4B44-2FF9-BC24-F922DBA22917}"/>
          </ac:spMkLst>
        </pc:spChg>
        <pc:spChg chg="mod topLvl">
          <ac:chgData name="Ludvig Remb" userId="b334be23-c7e0-4e95-b332-90359c6ec875" providerId="ADAL" clId="{B4C9251B-86CB-490B-9739-137E7E20307E}" dt="2023-12-15T13:50:51.802" v="786" actId="164"/>
          <ac:spMkLst>
            <pc:docMk/>
            <pc:sldMk cId="128446721" sldId="708"/>
            <ac:spMk id="21" creationId="{1DBE73E4-BC42-92CA-EA24-0726EF7414DF}"/>
          </ac:spMkLst>
        </pc:spChg>
        <pc:spChg chg="add mod topLvl">
          <ac:chgData name="Ludvig Remb" userId="b334be23-c7e0-4e95-b332-90359c6ec875" providerId="ADAL" clId="{B4C9251B-86CB-490B-9739-137E7E20307E}" dt="2023-12-15T13:50:51.802" v="786" actId="164"/>
          <ac:spMkLst>
            <pc:docMk/>
            <pc:sldMk cId="128446721" sldId="708"/>
            <ac:spMk id="22" creationId="{CF475A8E-FFF5-CDB2-21BF-94150BE79CFD}"/>
          </ac:spMkLst>
        </pc:spChg>
        <pc:spChg chg="del mod topLvl">
          <ac:chgData name="Ludvig Remb" userId="b334be23-c7e0-4e95-b332-90359c6ec875" providerId="ADAL" clId="{B4C9251B-86CB-490B-9739-137E7E20307E}" dt="2023-12-15T13:49:42.002" v="778" actId="478"/>
          <ac:spMkLst>
            <pc:docMk/>
            <pc:sldMk cId="128446721" sldId="708"/>
            <ac:spMk id="35" creationId="{C427971F-344D-BA0E-D2D0-0758806FF10A}"/>
          </ac:spMkLst>
        </pc:spChg>
        <pc:spChg chg="mod topLvl">
          <ac:chgData name="Ludvig Remb" userId="b334be23-c7e0-4e95-b332-90359c6ec875" providerId="ADAL" clId="{B4C9251B-86CB-490B-9739-137E7E20307E}" dt="2023-12-15T13:50:51.802" v="786" actId="164"/>
          <ac:spMkLst>
            <pc:docMk/>
            <pc:sldMk cId="128446721" sldId="708"/>
            <ac:spMk id="36" creationId="{464F3CCC-5044-392C-9BB3-CCFB12475D59}"/>
          </ac:spMkLst>
        </pc:spChg>
        <pc:spChg chg="mod">
          <ac:chgData name="Ludvig Remb" userId="b334be23-c7e0-4e95-b332-90359c6ec875" providerId="ADAL" clId="{B4C9251B-86CB-490B-9739-137E7E20307E}" dt="2023-12-15T13:52:40.969" v="828" actId="20577"/>
          <ac:spMkLst>
            <pc:docMk/>
            <pc:sldMk cId="128446721" sldId="708"/>
            <ac:spMk id="50" creationId="{6AF994AE-AB7C-CD51-A404-784D21919E72}"/>
          </ac:spMkLst>
        </pc:spChg>
        <pc:grpChg chg="add del mod">
          <ac:chgData name="Ludvig Remb" userId="b334be23-c7e0-4e95-b332-90359c6ec875" providerId="ADAL" clId="{B4C9251B-86CB-490B-9739-137E7E20307E}" dt="2023-12-15T13:33:31.880" v="581" actId="165"/>
          <ac:grpSpMkLst>
            <pc:docMk/>
            <pc:sldMk cId="128446721" sldId="708"/>
            <ac:grpSpMk id="13" creationId="{7D988744-0072-ED60-1BEF-AA7B524AB742}"/>
          </ac:grpSpMkLst>
        </pc:grpChg>
        <pc:grpChg chg="add del mod">
          <ac:chgData name="Ludvig Remb" userId="b334be23-c7e0-4e95-b332-90359c6ec875" providerId="ADAL" clId="{B4C9251B-86CB-490B-9739-137E7E20307E}" dt="2023-12-15T13:50:11.229" v="781" actId="165"/>
          <ac:grpSpMkLst>
            <pc:docMk/>
            <pc:sldMk cId="128446721" sldId="708"/>
            <ac:grpSpMk id="15" creationId="{5BFEB34C-2813-5A24-54BF-C0492C403123}"/>
          </ac:grpSpMkLst>
        </pc:grpChg>
        <pc:grpChg chg="add del mod">
          <ac:chgData name="Ludvig Remb" userId="b334be23-c7e0-4e95-b332-90359c6ec875" providerId="ADAL" clId="{B4C9251B-86CB-490B-9739-137E7E20307E}" dt="2023-12-15T13:50:27.671" v="783" actId="165"/>
          <ac:grpSpMkLst>
            <pc:docMk/>
            <pc:sldMk cId="128446721" sldId="708"/>
            <ac:grpSpMk id="26" creationId="{953F6C90-4237-D469-058E-659BE7EDC1F6}"/>
          </ac:grpSpMkLst>
        </pc:grpChg>
        <pc:grpChg chg="del mod">
          <ac:chgData name="Ludvig Remb" userId="b334be23-c7e0-4e95-b332-90359c6ec875" providerId="ADAL" clId="{B4C9251B-86CB-490B-9739-137E7E20307E}" dt="2023-12-15T13:20:17.430" v="514" actId="165"/>
          <ac:grpSpMkLst>
            <pc:docMk/>
            <pc:sldMk cId="128446721" sldId="708"/>
            <ac:grpSpMk id="40" creationId="{94684A5B-C05F-296F-9F31-3435AA60579B}"/>
          </ac:grpSpMkLst>
        </pc:grpChg>
        <pc:grpChg chg="mod">
          <ac:chgData name="Ludvig Remb" userId="b334be23-c7e0-4e95-b332-90359c6ec875" providerId="ADAL" clId="{B4C9251B-86CB-490B-9739-137E7E20307E}" dt="2023-12-15T13:36:44.406" v="690" actId="1076"/>
          <ac:grpSpMkLst>
            <pc:docMk/>
            <pc:sldMk cId="128446721" sldId="708"/>
            <ac:grpSpMk id="55" creationId="{F85B64A0-D671-6C7D-886F-93AE86B59C58}"/>
          </ac:grpSpMkLst>
        </pc:grpChg>
        <pc:grpChg chg="add mod">
          <ac:chgData name="Ludvig Remb" userId="b334be23-c7e0-4e95-b332-90359c6ec875" providerId="ADAL" clId="{B4C9251B-86CB-490B-9739-137E7E20307E}" dt="2023-12-15T13:58:33.772" v="888" actId="1076"/>
          <ac:grpSpMkLst>
            <pc:docMk/>
            <pc:sldMk cId="128446721" sldId="708"/>
            <ac:grpSpMk id="57" creationId="{63D1FA33-3430-F732-5260-C41A0113A12D}"/>
          </ac:grpSpMkLst>
        </pc:grpChg>
        <pc:cxnChg chg="add mod topLvl">
          <ac:chgData name="Ludvig Remb" userId="b334be23-c7e0-4e95-b332-90359c6ec875" providerId="ADAL" clId="{B4C9251B-86CB-490B-9739-137E7E20307E}" dt="2023-12-15T13:50:51.802" v="786" actId="164"/>
          <ac:cxnSpMkLst>
            <pc:docMk/>
            <pc:sldMk cId="128446721" sldId="708"/>
            <ac:cxnSpMk id="4" creationId="{885886CA-E610-4B36-82C2-6E8629F22893}"/>
          </ac:cxnSpMkLst>
        </pc:cxnChg>
        <pc:cxnChg chg="add mod topLvl">
          <ac:chgData name="Ludvig Remb" userId="b334be23-c7e0-4e95-b332-90359c6ec875" providerId="ADAL" clId="{B4C9251B-86CB-490B-9739-137E7E20307E}" dt="2023-12-15T13:50:51.802" v="786" actId="164"/>
          <ac:cxnSpMkLst>
            <pc:docMk/>
            <pc:sldMk cId="128446721" sldId="708"/>
            <ac:cxnSpMk id="5" creationId="{179FAAA8-E76A-61E9-C908-036663AF85F9}"/>
          </ac:cxnSpMkLst>
        </pc:cxnChg>
        <pc:cxnChg chg="add mod topLvl">
          <ac:chgData name="Ludvig Remb" userId="b334be23-c7e0-4e95-b332-90359c6ec875" providerId="ADAL" clId="{B4C9251B-86CB-490B-9739-137E7E20307E}" dt="2023-12-15T13:50:51.802" v="786" actId="164"/>
          <ac:cxnSpMkLst>
            <pc:docMk/>
            <pc:sldMk cId="128446721" sldId="708"/>
            <ac:cxnSpMk id="6" creationId="{7C566C82-AABF-61E8-FFE7-141A23B517AB}"/>
          </ac:cxnSpMkLst>
        </pc:cxnChg>
        <pc:cxnChg chg="add mod topLvl">
          <ac:chgData name="Ludvig Remb" userId="b334be23-c7e0-4e95-b332-90359c6ec875" providerId="ADAL" clId="{B4C9251B-86CB-490B-9739-137E7E20307E}" dt="2023-12-15T13:50:51.802" v="786" actId="164"/>
          <ac:cxnSpMkLst>
            <pc:docMk/>
            <pc:sldMk cId="128446721" sldId="708"/>
            <ac:cxnSpMk id="8" creationId="{52FE3FC8-73F0-DCB5-D68B-94DC70731A2D}"/>
          </ac:cxnSpMkLst>
        </pc:cxnChg>
        <pc:cxnChg chg="mod topLvl">
          <ac:chgData name="Ludvig Remb" userId="b334be23-c7e0-4e95-b332-90359c6ec875" providerId="ADAL" clId="{B4C9251B-86CB-490B-9739-137E7E20307E}" dt="2023-12-15T13:50:51.802" v="786" actId="164"/>
          <ac:cxnSpMkLst>
            <pc:docMk/>
            <pc:sldMk cId="128446721" sldId="708"/>
            <ac:cxnSpMk id="11" creationId="{BF6BF49A-8B7A-8143-855B-D37697B4A6CA}"/>
          </ac:cxnSpMkLst>
        </pc:cxnChg>
        <pc:cxnChg chg="mod topLvl">
          <ac:chgData name="Ludvig Remb" userId="b334be23-c7e0-4e95-b332-90359c6ec875" providerId="ADAL" clId="{B4C9251B-86CB-490B-9739-137E7E20307E}" dt="2023-12-15T13:50:51.802" v="786" actId="164"/>
          <ac:cxnSpMkLst>
            <pc:docMk/>
            <pc:sldMk cId="128446721" sldId="708"/>
            <ac:cxnSpMk id="14" creationId="{1D27836C-D7E6-2C07-2A92-7A95BE1021C0}"/>
          </ac:cxnSpMkLst>
        </pc:cxnChg>
        <pc:cxnChg chg="mod topLvl">
          <ac:chgData name="Ludvig Remb" userId="b334be23-c7e0-4e95-b332-90359c6ec875" providerId="ADAL" clId="{B4C9251B-86CB-490B-9739-137E7E20307E}" dt="2023-12-15T13:58:21.954" v="887" actId="1076"/>
          <ac:cxnSpMkLst>
            <pc:docMk/>
            <pc:sldMk cId="128446721" sldId="708"/>
            <ac:cxnSpMk id="16" creationId="{CBA6580F-EB0C-7979-C5C2-00BCE9149A45}"/>
          </ac:cxnSpMkLst>
        </pc:cxnChg>
        <pc:cxnChg chg="mod topLvl">
          <ac:chgData name="Ludvig Remb" userId="b334be23-c7e0-4e95-b332-90359c6ec875" providerId="ADAL" clId="{B4C9251B-86CB-490B-9739-137E7E20307E}" dt="2023-12-15T13:59:17.199" v="891" actId="1076"/>
          <ac:cxnSpMkLst>
            <pc:docMk/>
            <pc:sldMk cId="128446721" sldId="708"/>
            <ac:cxnSpMk id="17" creationId="{3CFAAD10-96FD-D6E2-2DDD-57EA94DD3A5D}"/>
          </ac:cxnSpMkLst>
        </pc:cxnChg>
        <pc:cxnChg chg="mod topLvl">
          <ac:chgData name="Ludvig Remb" userId="b334be23-c7e0-4e95-b332-90359c6ec875" providerId="ADAL" clId="{B4C9251B-86CB-490B-9739-137E7E20307E}" dt="2023-12-15T13:50:51.802" v="786" actId="164"/>
          <ac:cxnSpMkLst>
            <pc:docMk/>
            <pc:sldMk cId="128446721" sldId="708"/>
            <ac:cxnSpMk id="23" creationId="{8C3371AD-8330-2392-BA6A-240CCA3DB4D6}"/>
          </ac:cxnSpMkLst>
        </pc:cxnChg>
        <pc:cxnChg chg="del mod topLvl">
          <ac:chgData name="Ludvig Remb" userId="b334be23-c7e0-4e95-b332-90359c6ec875" providerId="ADAL" clId="{B4C9251B-86CB-490B-9739-137E7E20307E}" dt="2023-12-15T13:49:50.211" v="780" actId="478"/>
          <ac:cxnSpMkLst>
            <pc:docMk/>
            <pc:sldMk cId="128446721" sldId="708"/>
            <ac:cxnSpMk id="24" creationId="{B894D860-4D2C-2958-C6E7-0626A85CD05B}"/>
          </ac:cxnSpMkLst>
        </pc:cxnChg>
        <pc:cxnChg chg="del mod topLvl">
          <ac:chgData name="Ludvig Remb" userId="b334be23-c7e0-4e95-b332-90359c6ec875" providerId="ADAL" clId="{B4C9251B-86CB-490B-9739-137E7E20307E}" dt="2023-12-15T13:49:35.057" v="776" actId="478"/>
          <ac:cxnSpMkLst>
            <pc:docMk/>
            <pc:sldMk cId="128446721" sldId="708"/>
            <ac:cxnSpMk id="25" creationId="{78A2AD18-DF96-2F7B-97B8-64238BC46C8A}"/>
          </ac:cxnSpMkLst>
        </pc:cxnChg>
      </pc:sldChg>
      <pc:sldChg chg="del">
        <pc:chgData name="Ludvig Remb" userId="b334be23-c7e0-4e95-b332-90359c6ec875" providerId="ADAL" clId="{B4C9251B-86CB-490B-9739-137E7E20307E}" dt="2023-12-15T13:01:09.604" v="93" actId="47"/>
        <pc:sldMkLst>
          <pc:docMk/>
          <pc:sldMk cId="180965790" sldId="717"/>
        </pc:sldMkLst>
      </pc:sldChg>
      <pc:sldChg chg="modSp mod">
        <pc:chgData name="Ludvig Remb" userId="b334be23-c7e0-4e95-b332-90359c6ec875" providerId="ADAL" clId="{B4C9251B-86CB-490B-9739-137E7E20307E}" dt="2023-12-15T13:53:19.849" v="883" actId="20577"/>
        <pc:sldMkLst>
          <pc:docMk/>
          <pc:sldMk cId="1543158600" sldId="722"/>
        </pc:sldMkLst>
        <pc:spChg chg="mod">
          <ac:chgData name="Ludvig Remb" userId="b334be23-c7e0-4e95-b332-90359c6ec875" providerId="ADAL" clId="{B4C9251B-86CB-490B-9739-137E7E20307E}" dt="2023-12-15T13:53:19.849" v="883" actId="20577"/>
          <ac:spMkLst>
            <pc:docMk/>
            <pc:sldMk cId="1543158600" sldId="722"/>
            <ac:spMk id="6" creationId="{00000000-0000-0000-0000-000000000000}"/>
          </ac:spMkLst>
        </pc:spChg>
      </pc:sldChg>
      <pc:sldChg chg="modSp mod">
        <pc:chgData name="Ludvig Remb" userId="b334be23-c7e0-4e95-b332-90359c6ec875" providerId="ADAL" clId="{B4C9251B-86CB-490B-9739-137E7E20307E}" dt="2023-12-15T12:58:25.871" v="20" actId="1076"/>
        <pc:sldMkLst>
          <pc:docMk/>
          <pc:sldMk cId="2183497056" sldId="724"/>
        </pc:sldMkLst>
        <pc:picChg chg="mod">
          <ac:chgData name="Ludvig Remb" userId="b334be23-c7e0-4e95-b332-90359c6ec875" providerId="ADAL" clId="{B4C9251B-86CB-490B-9739-137E7E20307E}" dt="2023-12-15T12:58:25.871" v="20" actId="1076"/>
          <ac:picMkLst>
            <pc:docMk/>
            <pc:sldMk cId="2183497056" sldId="724"/>
            <ac:picMk id="7" creationId="{6FD3308F-B197-F411-6EB4-2428B6343758}"/>
          </ac:picMkLst>
        </pc:picChg>
      </pc:sldChg>
      <pc:sldChg chg="modSp add mod modAnim">
        <pc:chgData name="Ludvig Remb" userId="b334be23-c7e0-4e95-b332-90359c6ec875" providerId="ADAL" clId="{B4C9251B-86CB-490B-9739-137E7E20307E}" dt="2023-12-15T13:19:00.463" v="509" actId="20577"/>
        <pc:sldMkLst>
          <pc:docMk/>
          <pc:sldMk cId="2350523001" sldId="726"/>
        </pc:sldMkLst>
        <pc:spChg chg="mod">
          <ac:chgData name="Ludvig Remb" userId="b334be23-c7e0-4e95-b332-90359c6ec875" providerId="ADAL" clId="{B4C9251B-86CB-490B-9739-137E7E20307E}" dt="2023-12-15T13:04:31.013" v="102" actId="1076"/>
          <ac:spMkLst>
            <pc:docMk/>
            <pc:sldMk cId="2350523001" sldId="726"/>
            <ac:spMk id="2" creationId="{07C72B20-EB77-9330-7FC0-B011198CC2C2}"/>
          </ac:spMkLst>
        </pc:spChg>
        <pc:spChg chg="mod">
          <ac:chgData name="Ludvig Remb" userId="b334be23-c7e0-4e95-b332-90359c6ec875" providerId="ADAL" clId="{B4C9251B-86CB-490B-9739-137E7E20307E}" dt="2023-12-15T13:19:00.463" v="509" actId="20577"/>
          <ac:spMkLst>
            <pc:docMk/>
            <pc:sldMk cId="2350523001" sldId="726"/>
            <ac:spMk id="3" creationId="{6E22FC31-EABC-1A17-7547-550C4830E396}"/>
          </ac:spMkLst>
        </pc:spChg>
      </pc:sldChg>
      <pc:sldChg chg="add del">
        <pc:chgData name="Ludvig Remb" userId="b334be23-c7e0-4e95-b332-90359c6ec875" providerId="ADAL" clId="{B4C9251B-86CB-490B-9739-137E7E20307E}" dt="2023-12-15T13:51:57.773" v="790" actId="47"/>
        <pc:sldMkLst>
          <pc:docMk/>
          <pc:sldMk cId="3170991745" sldId="7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6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6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8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2T11:49:34.9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8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7416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Jobba gärna med tvåfärgade rubriker för att få mer liv i sidan där det passar.</a:t>
            </a:r>
            <a:br>
              <a:rPr lang="sv-SE" dirty="0"/>
            </a:br>
            <a:r>
              <a:rPr lang="sv-SE" dirty="0"/>
              <a:t>Grundfärgen är vit, att färga en del av rubriken gul måste alltså göras manuellt.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7"/>
            <a:ext cx="12189849" cy="685799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B33BA3-209C-4A1D-B57B-C53B7EFB1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75D7C193-C728-4DB8-8ED6-47F985C1186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35" y="4404549"/>
            <a:ext cx="1793377" cy="371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72D87E-ECAF-3041-9C92-94172B3A5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46ADFCB5-EB88-4174-B696-32941DA7E91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251D35-04A3-4143-8277-3D9ADF7F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AC27531E-975F-4C4E-94BD-265395CDE623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827E232-B642-F342-A417-01C8396C6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5292251E-F96C-4473-9339-DE706276FA6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ED85DF-A219-8246-AD68-4DE918BB8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329DE0C3-1723-41D4-83FC-F52ABA21992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0F6452-DA8E-B146-9B41-5270F3339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F6EDC420-C247-46CD-BAB6-18800578B63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buFont typeface="Arial" panose="020B0604020202020204" pitchFamily="34" charset="0"/>
              <a:buChar char="–"/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890920-E1B1-7444-8B68-FA9AB0E12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EF9E0867-49BC-4F53-9566-47B36F7671F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9DD811-A68B-4F4E-95E1-94F9E806F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6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70F96814-704A-4E7E-B950-FD23ED78F8B4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177916-713D-784E-97D2-CA22A14DE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D62B51AC-9B11-4906-B98F-AF336D17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F07FBEF9-5004-4AAA-8646-F66283FFECD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2092936-68C7-D44D-8464-9A51F2E87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72284F1B-630F-4AC4-A39D-E5FBBBB21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091994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6BB54BCA-BF42-43C8-B793-2299472FDE1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4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DC9C30-3D5B-BC48-96A6-24B260B22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75167AE-461F-4B7D-93B1-3B064E523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6A6608D8-95BD-4A34-88BE-F0FC00ADD6F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sp>
        <p:nvSpPr>
          <p:cNvPr id="13" name="Rubrik 12">
            <a:extLst>
              <a:ext uri="{FF2B5EF4-FFF2-40B4-BE49-F238E27FC236}">
                <a16:creationId xmlns:a16="http://schemas.microsoft.com/office/drawing/2014/main" id="{6E7B29A3-67D6-4046-8E1C-374E76ADB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0" y="1568936"/>
            <a:ext cx="6508750" cy="18537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mall för 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3A17940-9FD4-4742-8F90-3802382A6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556" y="548504"/>
            <a:ext cx="2616241" cy="8964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309894-A366-482D-B219-87E21AD86B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46250504-B32A-4EEA-9C4B-7000D96D901C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- Gul/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D17F49C-DDBB-A64E-9735-C76D227F4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2pPr>
            <a:lvl3pPr marL="0" indent="-228600">
              <a:buFont typeface="Arial" panose="020B0604020202020204" pitchFamily="34" charset="0"/>
              <a:buChar char="–"/>
              <a:defRPr sz="1600">
                <a:solidFill>
                  <a:schemeClr val="accent2"/>
                </a:solidFill>
              </a:defRPr>
            </a:lvl3pPr>
            <a:lvl4pPr marL="0" indent="0">
              <a:buNone/>
              <a:defRPr sz="1400">
                <a:solidFill>
                  <a:schemeClr val="accent2"/>
                </a:solidFill>
              </a:defRPr>
            </a:lvl4pPr>
            <a:lvl5pPr marL="1800000"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2546E5-6AC1-9E42-8E23-08C6A06CA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– SkidBlå/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57150" indent="-285750">
              <a:defRPr lang="sv-SE" sz="16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marL="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BB7DFB6-2524-924E-B25A-7DDE498F7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 – SkidBlå/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252000" indent="-252000"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4C184E-FF83-DF45-81BC-1BEEB9B45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65785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CA7CE4-3EF3-FF43-9E5D-5B8514E1B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4813" y="0"/>
            <a:ext cx="41671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69BEB8-38DA-2B42-A261-180465994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4FB9438-0919-4A14-9A25-5D24A29E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74508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65E1E6-D81C-814F-8C82-23AC6752F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FB9A83-6A2A-9845-95F9-CCAFCF3772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EE8A2697-1541-4F07-835F-D2645194E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81849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nsky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D950DCA-2A52-EE43-8491-DA30DD9CA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0" y="2652348"/>
            <a:ext cx="4558338" cy="1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E725238-4DE5-4D4B-AC56-73569E4AC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B9F619-39A7-A548-BB1E-5C354D9B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04" y="2115131"/>
            <a:ext cx="7639538" cy="185185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45F2B083-CC0C-435D-ABDF-06F11543C2F9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6683" y="2722343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6CF8D8-8654-4B87-BFB6-34AB9BF41367}"/>
              </a:ext>
            </a:extLst>
          </p:cNvPr>
          <p:cNvSpPr/>
          <p:nvPr userDrawn="1"/>
        </p:nvSpPr>
        <p:spPr bwMode="auto">
          <a:xfrm>
            <a:off x="0" y="0"/>
            <a:ext cx="531628" cy="335988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F3AEFB-0DCD-4B17-8B01-7DE1EF082A43}"/>
              </a:ext>
            </a:extLst>
          </p:cNvPr>
          <p:cNvSpPr/>
          <p:nvPr userDrawn="1"/>
        </p:nvSpPr>
        <p:spPr bwMode="auto">
          <a:xfrm>
            <a:off x="11546958" y="6198781"/>
            <a:ext cx="645042" cy="6592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D051AF-E82F-465F-BC31-2F5FA7A96F65}"/>
              </a:ext>
            </a:extLst>
          </p:cNvPr>
          <p:cNvSpPr/>
          <p:nvPr userDrawn="1"/>
        </p:nvSpPr>
        <p:spPr bwMode="auto">
          <a:xfrm>
            <a:off x="11823404" y="4306186"/>
            <a:ext cx="368595" cy="189259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6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AAA3480C-50E4-40A9-B910-4CE2530A45C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-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3600" indent="-207963">
              <a:spcBef>
                <a:spcPts val="48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079500" indent="-200025">
              <a:spcBef>
                <a:spcPts val="480"/>
              </a:spcBef>
              <a:buFont typeface="Systemtypsnitt"/>
              <a:buChar char="–"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32B220-AB79-BE4C-94C2-FAC88B137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6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5E9FE2CD-9BBD-4253-85A5-FB808E255A0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buFont typeface="Systemtypsnitt"/>
              <a:buChar char="–"/>
              <a:defRPr lang="sv-SE" sz="1400" dirty="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C9DD053-1321-3845-8813-1CA358D09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E5403170-805A-4B1F-9C75-65D2A9FBEE2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A3ABBF-0DA8-4347-968F-E82551093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B886241A-24DF-4C46-8F5D-1DF3CB2F1F23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D02CF4E-26A3-9B47-A773-23EA1F461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87D4AF74-737B-4681-97F8-F6EF4FE9ADD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>
              <a:spcBef>
                <a:spcPts val="0"/>
              </a:spcBef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8729CE8-1233-DD46-890B-2D1D87528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C6C5DF6D-E69C-498C-BA2A-C59851EDD0AD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8AD1BFC-8AB8-4A70-8070-D604DC172D7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904" y="2661136"/>
            <a:ext cx="7639538" cy="3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62904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81CC6B-DC4D-A44F-822F-A9DE020A209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7" r:id="rId3"/>
    <p:sldLayoutId id="2147483683" r:id="rId4"/>
    <p:sldLayoutId id="2147483659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8" r:id="rId11"/>
    <p:sldLayoutId id="2147483667" r:id="rId12"/>
    <p:sldLayoutId id="2147483679" r:id="rId13"/>
    <p:sldLayoutId id="2147483680" r:id="rId14"/>
    <p:sldLayoutId id="2147483678" r:id="rId15"/>
    <p:sldLayoutId id="2147483673" r:id="rId16"/>
    <p:sldLayoutId id="2147483686" r:id="rId17"/>
    <p:sldLayoutId id="2147483674" r:id="rId18"/>
    <p:sldLayoutId id="2147483681" r:id="rId19"/>
    <p:sldLayoutId id="2147483669" r:id="rId20"/>
    <p:sldLayoutId id="2147483655" r:id="rId21"/>
    <p:sldLayoutId id="2147483682" r:id="rId22"/>
    <p:sldLayoutId id="2147483675" r:id="rId23"/>
    <p:sldLayoutId id="2147483677" r:id="rId24"/>
    <p:sldLayoutId id="2147483676" r:id="rId25"/>
    <p:sldLayoutId id="2147483684" r:id="rId26"/>
    <p:sldLayoutId id="2147483685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2000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5750" algn="l" rtl="0" eaLnBrk="1" fontAlgn="base" hangingPunct="1">
        <a:spcBef>
          <a:spcPts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64000" indent="-2088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201600" algn="l" rtl="0" eaLnBrk="1" fontAlgn="base" hangingPunct="1">
        <a:spcBef>
          <a:spcPts val="48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63023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6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E91D58-6E02-1108-E943-A2AF6335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6D95F4-350F-BBE2-2C61-B0FFC837F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99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tävlingsarenan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F2D6D8B5-C8D3-3C59-B1EC-7B47D83E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9" name="Bildobjekt 8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DFE0EBF3-FFE5-7FED-F7BD-C29956A20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31" y="1202435"/>
            <a:ext cx="9278493" cy="55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8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C72B20-EB77-9330-7FC0-B011198C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01" y="150445"/>
            <a:ext cx="7639538" cy="1143000"/>
          </a:xfrm>
        </p:spPr>
        <p:txBody>
          <a:bodyPr/>
          <a:lstStyle/>
          <a:p>
            <a:r>
              <a:rPr lang="sv-SE" dirty="0"/>
              <a:t>materialkontroll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22FC31-EABC-1A17-7547-550C4830E3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5045" y="1090452"/>
            <a:ext cx="8592090" cy="51508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/>
              <a:t>Intryck från dagens skidtestning.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/>
              <a:t>Frågor till oss?</a:t>
            </a:r>
            <a:endParaRPr lang="sv-SE" sz="2000" dirty="0">
              <a:solidFill>
                <a:srgbClr val="F7FC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7FCFF"/>
                </a:solidFill>
              </a:rPr>
              <a:t>Skidmärkning (utlämning etikett, uppgifter på etikett, skriva på etikett, fästning etikett) </a:t>
            </a:r>
            <a:r>
              <a:rPr lang="sv-SE" sz="2000" b="1" dirty="0">
                <a:solidFill>
                  <a:srgbClr val="FFFF00"/>
                </a:solidFill>
              </a:rPr>
              <a:t>Egen penna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7FCFF"/>
                </a:solidFill>
              </a:rPr>
              <a:t>Skidor lämnas in </a:t>
            </a:r>
            <a:r>
              <a:rPr lang="sv-SE" sz="2000" b="1" dirty="0">
                <a:solidFill>
                  <a:srgbClr val="FFFF00"/>
                </a:solidFill>
              </a:rPr>
              <a:t>tidigast 45 minuter före prolog eller första kvartsfinalheat </a:t>
            </a:r>
            <a:r>
              <a:rPr lang="sv-SE" sz="2000" dirty="0">
                <a:solidFill>
                  <a:srgbClr val="F7FCFF"/>
                </a:solidFill>
              </a:rPr>
              <a:t>och </a:t>
            </a:r>
            <a:r>
              <a:rPr lang="sv-SE" sz="2000" b="1" dirty="0">
                <a:solidFill>
                  <a:srgbClr val="FFFF00"/>
                </a:solidFill>
              </a:rPr>
              <a:t>senast 30 min före prolog eller första kvartsfinalheat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7FCFF"/>
                </a:solidFill>
              </a:rPr>
              <a:t>Slumpmässiga tester av skidor före start i prolog och kvartsfinaler.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7FCFF"/>
                </a:solidFill>
              </a:rPr>
              <a:t>Ingen testning efter prolog.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7FCFF"/>
                </a:solidFill>
              </a:rPr>
              <a:t>Ingen testning efter kvartfinalerna så länge man är kvar i tävlingen. Utslagna åkare slumpmässiga tester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7FCFF"/>
                </a:solidFill>
              </a:rPr>
              <a:t>Prispallen + ev. kompletterande tester efter målgång i finalen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7FCFF"/>
                </a:solidFill>
              </a:rPr>
              <a:t>”</a:t>
            </a:r>
            <a:r>
              <a:rPr lang="sv-SE" sz="2000" dirty="0" err="1">
                <a:solidFill>
                  <a:srgbClr val="F7FCFF"/>
                </a:solidFill>
              </a:rPr>
              <a:t>Testfärger</a:t>
            </a:r>
            <a:r>
              <a:rPr lang="sv-SE" sz="2000" dirty="0">
                <a:solidFill>
                  <a:srgbClr val="F7FCFF"/>
                </a:solidFill>
              </a:rPr>
              <a:t>” </a:t>
            </a:r>
          </a:p>
          <a:p>
            <a:endParaRPr lang="sv-SE" sz="2000" dirty="0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2541B648-23DE-B416-D350-B5961A03C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723330-CF73-1B48-BADE-1E06D037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174" y="36406"/>
            <a:ext cx="5663508" cy="634356"/>
          </a:xfrm>
        </p:spPr>
        <p:txBody>
          <a:bodyPr/>
          <a:lstStyle/>
          <a:p>
            <a:r>
              <a:rPr lang="sv-SE" sz="4000" dirty="0" err="1"/>
              <a:t>MaterialkontRoll</a:t>
            </a:r>
            <a:endParaRPr lang="sv-SE" sz="40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E055A6F-B375-A3B7-44B5-1DC3B4C8F549}"/>
              </a:ext>
            </a:extLst>
          </p:cNvPr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2260A1DA-85DC-B736-9206-95F70DF36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grpSp>
        <p:nvGrpSpPr>
          <p:cNvPr id="55" name="Grupp 54">
            <a:extLst>
              <a:ext uri="{FF2B5EF4-FFF2-40B4-BE49-F238E27FC236}">
                <a16:creationId xmlns:a16="http://schemas.microsoft.com/office/drawing/2014/main" id="{F85B64A0-D671-6C7D-886F-93AE86B59C58}"/>
              </a:ext>
            </a:extLst>
          </p:cNvPr>
          <p:cNvGrpSpPr/>
          <p:nvPr/>
        </p:nvGrpSpPr>
        <p:grpSpPr>
          <a:xfrm>
            <a:off x="5246357" y="2963443"/>
            <a:ext cx="5297626" cy="3970318"/>
            <a:chOff x="7263651" y="2714009"/>
            <a:chExt cx="5297626" cy="3970318"/>
          </a:xfrm>
        </p:grpSpPr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63F63BFB-0667-1747-6184-492666EF2CD2}"/>
                </a:ext>
              </a:extLst>
            </p:cNvPr>
            <p:cNvSpPr txBox="1"/>
            <p:nvPr/>
          </p:nvSpPr>
          <p:spPr>
            <a:xfrm>
              <a:off x="7501044" y="3132453"/>
              <a:ext cx="2208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highlight>
                    <a:srgbClr val="FFFF00"/>
                  </a:highlight>
                </a:rPr>
                <a:t>Efter målgång</a:t>
              </a:r>
            </a:p>
          </p:txBody>
        </p:sp>
        <p:cxnSp>
          <p:nvCxnSpPr>
            <p:cNvPr id="43" name="Rak koppling 42">
              <a:extLst>
                <a:ext uri="{FF2B5EF4-FFF2-40B4-BE49-F238E27FC236}">
                  <a16:creationId xmlns:a16="http://schemas.microsoft.com/office/drawing/2014/main" id="{390236E2-2AEB-404B-397F-17A21B13CC5B}"/>
                </a:ext>
              </a:extLst>
            </p:cNvPr>
            <p:cNvCxnSpPr/>
            <p:nvPr/>
          </p:nvCxnSpPr>
          <p:spPr bwMode="auto">
            <a:xfrm>
              <a:off x="7263652" y="6126834"/>
              <a:ext cx="2766951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Rak koppling 44">
              <a:extLst>
                <a:ext uri="{FF2B5EF4-FFF2-40B4-BE49-F238E27FC236}">
                  <a16:creationId xmlns:a16="http://schemas.microsoft.com/office/drawing/2014/main" id="{06F525D5-93B7-8080-A227-27AF30872E8E}"/>
                </a:ext>
              </a:extLst>
            </p:cNvPr>
            <p:cNvCxnSpPr/>
            <p:nvPr/>
          </p:nvCxnSpPr>
          <p:spPr bwMode="auto">
            <a:xfrm>
              <a:off x="7263651" y="3860013"/>
              <a:ext cx="0" cy="225494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Rak koppling 45">
              <a:extLst>
                <a:ext uri="{FF2B5EF4-FFF2-40B4-BE49-F238E27FC236}">
                  <a16:creationId xmlns:a16="http://schemas.microsoft.com/office/drawing/2014/main" id="{75E1A233-C3CA-08C7-8CD2-4EB96FE82919}"/>
                </a:ext>
              </a:extLst>
            </p:cNvPr>
            <p:cNvCxnSpPr/>
            <p:nvPr/>
          </p:nvCxnSpPr>
          <p:spPr bwMode="auto">
            <a:xfrm>
              <a:off x="10030603" y="3860013"/>
              <a:ext cx="0" cy="225494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Rak koppling 46">
              <a:extLst>
                <a:ext uri="{FF2B5EF4-FFF2-40B4-BE49-F238E27FC236}">
                  <a16:creationId xmlns:a16="http://schemas.microsoft.com/office/drawing/2014/main" id="{82BFF840-2BD3-2428-84DF-7C951CA1D4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51" y="3860013"/>
              <a:ext cx="27669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6AF994AE-AB7C-CD51-A404-784D21919E72}"/>
                </a:ext>
              </a:extLst>
            </p:cNvPr>
            <p:cNvSpPr txBox="1"/>
            <p:nvPr/>
          </p:nvSpPr>
          <p:spPr>
            <a:xfrm>
              <a:off x="10050573" y="2714009"/>
              <a:ext cx="251070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 dirty="0">
                  <a:solidFill>
                    <a:schemeClr val="bg1"/>
                  </a:solidFill>
                </a:rPr>
                <a:t>De som går vidare lämnar skidorna i ett ställ (LL vaksam)</a:t>
              </a:r>
            </a:p>
            <a:p>
              <a:endParaRPr lang="sv-SE" sz="1800" dirty="0">
                <a:solidFill>
                  <a:schemeClr val="bg1"/>
                </a:solidFill>
              </a:endParaRPr>
            </a:p>
            <a:p>
              <a:r>
                <a:rPr lang="sv-SE" sz="1800" dirty="0">
                  <a:solidFill>
                    <a:schemeClr val="bg1"/>
                  </a:solidFill>
                </a:rPr>
                <a:t>Utslagna kan bli testade, meddelas på plats</a:t>
              </a:r>
            </a:p>
            <a:p>
              <a:endParaRPr lang="sv-SE" sz="1800" dirty="0">
                <a:solidFill>
                  <a:schemeClr val="bg1"/>
                </a:solidFill>
              </a:endParaRPr>
            </a:p>
            <a:p>
              <a:r>
                <a:rPr lang="sv-SE" sz="1800" dirty="0">
                  <a:solidFill>
                    <a:schemeClr val="bg1"/>
                  </a:solidFill>
                </a:rPr>
                <a:t>Skidor transporteras till testzonen av arrangören. </a:t>
              </a:r>
            </a:p>
            <a:p>
              <a:endParaRPr lang="sv-SE" sz="1800" dirty="0">
                <a:solidFill>
                  <a:schemeClr val="bg1"/>
                </a:solidFill>
              </a:endParaRPr>
            </a:p>
            <a:p>
              <a:r>
                <a:rPr lang="sv-SE" sz="1800" dirty="0">
                  <a:solidFill>
                    <a:schemeClr val="bg1"/>
                  </a:solidFill>
                </a:rPr>
                <a:t>Testade skidor hämtas ut i testzonen.</a:t>
              </a:r>
            </a:p>
          </p:txBody>
        </p:sp>
        <p:cxnSp>
          <p:nvCxnSpPr>
            <p:cNvPr id="53" name="Rak pilkoppling 52">
              <a:extLst>
                <a:ext uri="{FF2B5EF4-FFF2-40B4-BE49-F238E27FC236}">
                  <a16:creationId xmlns:a16="http://schemas.microsoft.com/office/drawing/2014/main" id="{565EA57B-75E4-9367-0B6D-1C0967D9899F}"/>
                </a:ext>
              </a:extLst>
            </p:cNvPr>
            <p:cNvCxnSpPr/>
            <p:nvPr/>
          </p:nvCxnSpPr>
          <p:spPr bwMode="auto">
            <a:xfrm flipV="1">
              <a:off x="8657112" y="4987636"/>
              <a:ext cx="0" cy="159129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ECD3BBAB-29C9-6305-7073-A1EB0548B986}"/>
                </a:ext>
              </a:extLst>
            </p:cNvPr>
            <p:cNvSpPr txBox="1"/>
            <p:nvPr/>
          </p:nvSpPr>
          <p:spPr>
            <a:xfrm rot="16200000">
              <a:off x="7448409" y="5608787"/>
              <a:ext cx="1628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FF00"/>
                  </a:solidFill>
                </a:rPr>
                <a:t>Åkriktning</a:t>
              </a:r>
            </a:p>
          </p:txBody>
        </p:sp>
      </p:grpSp>
      <p:grpSp>
        <p:nvGrpSpPr>
          <p:cNvPr id="57" name="Grupp 56">
            <a:extLst>
              <a:ext uri="{FF2B5EF4-FFF2-40B4-BE49-F238E27FC236}">
                <a16:creationId xmlns:a16="http://schemas.microsoft.com/office/drawing/2014/main" id="{63D1FA33-3430-F732-5260-C41A0113A12D}"/>
              </a:ext>
            </a:extLst>
          </p:cNvPr>
          <p:cNvGrpSpPr/>
          <p:nvPr/>
        </p:nvGrpSpPr>
        <p:grpSpPr>
          <a:xfrm>
            <a:off x="842081" y="821265"/>
            <a:ext cx="6111243" cy="2790751"/>
            <a:chOff x="873979" y="773098"/>
            <a:chExt cx="6111243" cy="279075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AA21A51A-9B75-C4E3-EBF9-4E6D5BC6CB55}"/>
                </a:ext>
              </a:extLst>
            </p:cNvPr>
            <p:cNvSpPr/>
            <p:nvPr/>
          </p:nvSpPr>
          <p:spPr bwMode="auto">
            <a:xfrm>
              <a:off x="3207950" y="1665684"/>
              <a:ext cx="1851274" cy="6531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endParaRPr>
            </a:p>
          </p:txBody>
        </p:sp>
        <p:cxnSp>
          <p:nvCxnSpPr>
            <p:cNvPr id="23" name="Rak pilkoppling 22">
              <a:extLst>
                <a:ext uri="{FF2B5EF4-FFF2-40B4-BE49-F238E27FC236}">
                  <a16:creationId xmlns:a16="http://schemas.microsoft.com/office/drawing/2014/main" id="{8C3371AD-8330-2392-BA6A-240CCA3DB4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23088" y="2879874"/>
              <a:ext cx="2125683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Rak koppling 15">
              <a:extLst>
                <a:ext uri="{FF2B5EF4-FFF2-40B4-BE49-F238E27FC236}">
                  <a16:creationId xmlns:a16="http://schemas.microsoft.com/office/drawing/2014/main" id="{CBA6580F-EB0C-7979-C5C2-00BCE9149A4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94342" y="1459308"/>
              <a:ext cx="0" cy="10826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1D27836C-D7E6-2C07-2A92-7A95BE1021C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301944" y="1459308"/>
              <a:ext cx="0" cy="10826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koppling 16">
              <a:extLst>
                <a:ext uri="{FF2B5EF4-FFF2-40B4-BE49-F238E27FC236}">
                  <a16:creationId xmlns:a16="http://schemas.microsoft.com/office/drawing/2014/main" id="{3CFAAD10-96FD-D6E2-2DDD-57EA94DD3A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82612" y="2529437"/>
              <a:ext cx="14117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Rak koppling 10">
              <a:extLst>
                <a:ext uri="{FF2B5EF4-FFF2-40B4-BE49-F238E27FC236}">
                  <a16:creationId xmlns:a16="http://schemas.microsoft.com/office/drawing/2014/main" id="{BF6BF49A-8B7A-8143-855B-D37697B4A6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01944" y="1479640"/>
              <a:ext cx="189830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5C85E071-9E40-93BB-C189-B74142CD088C}"/>
                </a:ext>
              </a:extLst>
            </p:cNvPr>
            <p:cNvSpPr txBox="1"/>
            <p:nvPr/>
          </p:nvSpPr>
          <p:spPr>
            <a:xfrm>
              <a:off x="3258988" y="773098"/>
              <a:ext cx="1733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highlight>
                    <a:srgbClr val="FFFF00"/>
                  </a:highlight>
                </a:rPr>
                <a:t>Före start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8E047F54-4B44-2FF9-BC24-F922DBA22917}"/>
                </a:ext>
              </a:extLst>
            </p:cNvPr>
            <p:cNvSpPr txBox="1"/>
            <p:nvPr/>
          </p:nvSpPr>
          <p:spPr>
            <a:xfrm>
              <a:off x="1409370" y="1484417"/>
              <a:ext cx="14984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solidFill>
                    <a:schemeClr val="bg1"/>
                  </a:solidFill>
                </a:rPr>
                <a:t>Plats för 100 </a:t>
              </a:r>
              <a:r>
                <a:rPr lang="sv-SE" sz="2000" dirty="0" err="1">
                  <a:solidFill>
                    <a:schemeClr val="bg1"/>
                  </a:solidFill>
                </a:rPr>
                <a:t>skidpar</a:t>
              </a:r>
              <a:r>
                <a:rPr lang="sv-SE" sz="2000" dirty="0">
                  <a:solidFill>
                    <a:schemeClr val="bg1"/>
                  </a:solidFill>
                </a:rPr>
                <a:t> H/D 17-18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1DBE73E4-BC42-92CA-EA24-0726EF7414DF}"/>
                </a:ext>
              </a:extLst>
            </p:cNvPr>
            <p:cNvSpPr txBox="1"/>
            <p:nvPr/>
          </p:nvSpPr>
          <p:spPr>
            <a:xfrm>
              <a:off x="3395562" y="1765375"/>
              <a:ext cx="1460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Testtält</a:t>
              </a: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464F3CCC-5044-392C-9BB3-CCFB12475D59}"/>
                </a:ext>
              </a:extLst>
            </p:cNvPr>
            <p:cNvSpPr txBox="1"/>
            <p:nvPr/>
          </p:nvSpPr>
          <p:spPr>
            <a:xfrm>
              <a:off x="3194342" y="3015664"/>
              <a:ext cx="1898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FF00"/>
                  </a:solidFill>
                </a:rPr>
                <a:t>Väg till start</a:t>
              </a:r>
            </a:p>
          </p:txBody>
        </p:sp>
        <p:cxnSp>
          <p:nvCxnSpPr>
            <p:cNvPr id="4" name="Rak koppling 3">
              <a:extLst>
                <a:ext uri="{FF2B5EF4-FFF2-40B4-BE49-F238E27FC236}">
                  <a16:creationId xmlns:a16="http://schemas.microsoft.com/office/drawing/2014/main" id="{885886CA-E610-4B36-82C2-6E8629F2289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49831" y="1429773"/>
              <a:ext cx="0" cy="10826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Rak koppling 4">
              <a:extLst>
                <a:ext uri="{FF2B5EF4-FFF2-40B4-BE49-F238E27FC236}">
                  <a16:creationId xmlns:a16="http://schemas.microsoft.com/office/drawing/2014/main" id="{179FAAA8-E76A-61E9-C908-036663AF85F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86915" y="1429773"/>
              <a:ext cx="0" cy="10826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Rak koppling 5">
              <a:extLst>
                <a:ext uri="{FF2B5EF4-FFF2-40B4-BE49-F238E27FC236}">
                  <a16:creationId xmlns:a16="http://schemas.microsoft.com/office/drawing/2014/main" id="{7C566C82-AABF-61E8-FFE7-141A23B517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71460" y="2512407"/>
              <a:ext cx="139024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Rak koppling 7">
              <a:extLst>
                <a:ext uri="{FF2B5EF4-FFF2-40B4-BE49-F238E27FC236}">
                  <a16:creationId xmlns:a16="http://schemas.microsoft.com/office/drawing/2014/main" id="{52FE3FC8-73F0-DCB5-D68B-94DC70731A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86915" y="1450105"/>
              <a:ext cx="189830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94931852-2DBA-27FA-5768-C1CFCEC2A14E}"/>
                </a:ext>
              </a:extLst>
            </p:cNvPr>
            <p:cNvSpPr txBox="1"/>
            <p:nvPr/>
          </p:nvSpPr>
          <p:spPr>
            <a:xfrm>
              <a:off x="5246357" y="1484416"/>
              <a:ext cx="1531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solidFill>
                    <a:schemeClr val="bg1"/>
                  </a:solidFill>
                </a:rPr>
                <a:t>Plats för 100 </a:t>
              </a:r>
              <a:r>
                <a:rPr lang="sv-SE" sz="2000" dirty="0" err="1">
                  <a:solidFill>
                    <a:schemeClr val="bg1"/>
                  </a:solidFill>
                </a:rPr>
                <a:t>skidpar</a:t>
              </a:r>
              <a:endParaRPr lang="sv-SE" sz="2000" dirty="0">
                <a:solidFill>
                  <a:schemeClr val="bg1"/>
                </a:solidFill>
              </a:endParaRPr>
            </a:p>
            <a:p>
              <a:r>
                <a:rPr lang="sv-SE" sz="2000" dirty="0">
                  <a:solidFill>
                    <a:schemeClr val="bg1"/>
                  </a:solidFill>
                </a:rPr>
                <a:t>H/D 19-20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CF475A8E-FFF5-CDB2-21BF-94150BE79CFD}"/>
                </a:ext>
              </a:extLst>
            </p:cNvPr>
            <p:cNvSpPr txBox="1"/>
            <p:nvPr/>
          </p:nvSpPr>
          <p:spPr>
            <a:xfrm>
              <a:off x="873979" y="2732852"/>
              <a:ext cx="1898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>
                  <a:solidFill>
                    <a:schemeClr val="bg1"/>
                  </a:solidFill>
                </a:rPr>
                <a:t>Skidor lämnas och hämtas av den aktive själv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tävlingsbanorna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D19E09F-ED3A-2FC3-53F0-E9990C283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8" name="Bildobjekt 7" descr="En bild som visar rita, karta&#10;&#10;Automatiskt genererad beskrivning">
            <a:extLst>
              <a:ext uri="{FF2B5EF4-FFF2-40B4-BE49-F238E27FC236}">
                <a16:creationId xmlns:a16="http://schemas.microsoft.com/office/drawing/2014/main" id="{3F3A36EA-E63A-B803-4F97-E8CA562339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908151"/>
            <a:ext cx="8636000" cy="558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Skidtestning och uppvärmning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9B0FA7C-E91B-F8F5-7336-6FB01BA70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3FCD674-EF0E-C080-C3DA-626ABA63C6E2}"/>
              </a:ext>
            </a:extLst>
          </p:cNvPr>
          <p:cNvSpPr txBox="1"/>
          <p:nvPr/>
        </p:nvSpPr>
        <p:spPr>
          <a:xfrm>
            <a:off x="471301" y="1977690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Banorna är öppen</a:t>
            </a:r>
          </a:p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      </a:t>
            </a:r>
            <a:r>
              <a:rPr lang="sv-SE" sz="2400" dirty="0" err="1">
                <a:solidFill>
                  <a:schemeClr val="bg1"/>
                </a:solidFill>
                <a:latin typeface="CIDFont+F1"/>
              </a:rPr>
              <a:t>Kl</a:t>
            </a:r>
            <a:r>
              <a:rPr lang="sv-SE" sz="2400" dirty="0">
                <a:solidFill>
                  <a:schemeClr val="bg1"/>
                </a:solidFill>
                <a:latin typeface="CIDFont+F1"/>
              </a:rPr>
              <a:t> 07:45 – 0</a:t>
            </a:r>
            <a:r>
              <a:rPr lang="sv-SE" dirty="0">
                <a:solidFill>
                  <a:schemeClr val="bg1"/>
                </a:solidFill>
                <a:latin typeface="CIDFont+F1"/>
              </a:rPr>
              <a:t>8:45</a:t>
            </a: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r>
              <a:rPr lang="sv-SE" sz="2400" dirty="0">
                <a:solidFill>
                  <a:schemeClr val="bg1"/>
                </a:solidFill>
                <a:latin typeface="CIDFont+F1"/>
              </a:rPr>
              <a:t>       </a:t>
            </a:r>
          </a:p>
          <a:p>
            <a:pPr>
              <a:buNone/>
            </a:pP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Officiell träning inför söndag</a:t>
            </a:r>
          </a:p>
          <a:p>
            <a:pPr marL="0" indent="0" algn="l">
              <a:buNone/>
            </a:pPr>
            <a:r>
              <a:rPr lang="sv-SE" sz="2400" b="0" i="0" u="none" strike="noStrike" baseline="0" dirty="0">
                <a:solidFill>
                  <a:schemeClr val="bg1"/>
                </a:solidFill>
                <a:latin typeface="CIDFont+F1"/>
              </a:rPr>
              <a:t>       Kl. 16.00-17.00 Officiell träning</a:t>
            </a:r>
          </a:p>
        </p:txBody>
      </p:sp>
      <p:pic>
        <p:nvPicPr>
          <p:cNvPr id="8" name="Bildobjekt 7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D77625E2-D109-FFD0-D52D-64B9DF58C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" r="-152"/>
          <a:stretch/>
        </p:blipFill>
        <p:spPr>
          <a:xfrm>
            <a:off x="5069306" y="1946376"/>
            <a:ext cx="6979258" cy="40722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14:cNvPr>
              <p14:cNvContentPartPr/>
              <p14:nvPr/>
            </p14:nvContentPartPr>
            <p14:xfrm>
              <a:off x="9239811" y="-658194"/>
              <a:ext cx="360" cy="360"/>
            </p14:xfrm>
          </p:contentPart>
        </mc:Choice>
        <mc:Fallback xmlns=""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22171" y="-693834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16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Banpreparering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>
              <a:buNone/>
            </a:pPr>
            <a:r>
              <a:rPr lang="sv-SE" sz="1600" b="1" dirty="0"/>
              <a:t>Preparering av banorna under tävlingsdagarna.</a:t>
            </a:r>
          </a:p>
          <a:p>
            <a:pPr>
              <a:buNone/>
            </a:pPr>
            <a:r>
              <a:rPr lang="sv-SE" sz="1600" b="1" dirty="0"/>
              <a:t>   </a:t>
            </a:r>
            <a:r>
              <a:rPr lang="sv-SE" sz="1600" b="1" dirty="0" err="1"/>
              <a:t>kl</a:t>
            </a:r>
            <a:r>
              <a:rPr lang="sv-SE" sz="1600" b="1" dirty="0"/>
              <a:t> 22:00 kvällen före.</a:t>
            </a:r>
          </a:p>
          <a:p>
            <a:pPr>
              <a:buNone/>
            </a:pPr>
            <a:r>
              <a:rPr lang="sv-SE" sz="1600" b="1" dirty="0"/>
              <a:t>   Beredskap finns, om det kommer snö.</a:t>
            </a:r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r>
              <a:rPr lang="sv-SE" sz="1600" b="1" dirty="0"/>
              <a:t>Det är konstsnö i botten allt söder om tunnlarna.</a:t>
            </a:r>
          </a:p>
          <a:p>
            <a:pPr>
              <a:buNone/>
            </a:pPr>
            <a:r>
              <a:rPr lang="sv-SE" sz="1600" b="1" dirty="0"/>
              <a:t>Sedan har det kommit ca 40cm natursnö.</a:t>
            </a:r>
          </a:p>
          <a:p>
            <a:pPr>
              <a:buNone/>
            </a:pPr>
            <a:endParaRPr lang="sv-SE" sz="16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58473C24-2232-3979-A0D1-97FED0C91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5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TD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40" y="1267874"/>
            <a:ext cx="5129236" cy="4122992"/>
          </a:xfrm>
        </p:spPr>
        <p:txBody>
          <a:bodyPr/>
          <a:lstStyle/>
          <a:p>
            <a:pPr algn="l"/>
            <a: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Tack för en fin tävling idag och stort grattis till dagens segrare!</a:t>
            </a:r>
          </a:p>
          <a:p>
            <a:pPr algn="l"/>
            <a:endParaRPr lang="sv-SE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Vädret och eventuell kyla: Vi tar beslut imorgon bitti och skickar ut via </a:t>
            </a:r>
            <a:r>
              <a:rPr lang="sv-S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WhatsApp</a:t>
            </a:r>
            <a: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b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sv-SE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åkning ska ske i rätt åkriktning.</a:t>
            </a:r>
            <a:b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sv-SE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Visa hänsyn till varandra, tävlande, ledare och funktionärer. </a:t>
            </a:r>
            <a:b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Värmestrumpor är okej!</a:t>
            </a:r>
          </a:p>
          <a:p>
            <a:pPr algn="l"/>
            <a: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Lycka till imorgon!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767EC850-6CD8-BD69-A876-B14ED424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92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SSF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/>
              <a:t>Tack för idag!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>
              <a:hlinkClick r:id="" action="ppaction://noactio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>
                <a:hlinkClick r:id="" action="ppaction://noaction"/>
              </a:rPr>
              <a:t>Prenumerera på Premium Max (expressen.se)</a:t>
            </a: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/>
              <a:t>Klubbkampen!</a:t>
            </a: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/>
              <a:t>Information Linda </a:t>
            </a:r>
            <a:r>
              <a:rPr lang="sv-SE" sz="2400" dirty="0" err="1"/>
              <a:t>Danvind</a:t>
            </a:r>
            <a:r>
              <a:rPr lang="sv-SE" sz="2400" dirty="0"/>
              <a:t> Malm, j-</a:t>
            </a:r>
            <a:r>
              <a:rPr lang="sv-SE" sz="2400" dirty="0" err="1"/>
              <a:t>lagstränare</a:t>
            </a: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/>
              <a:t>Information från Elit Timing (Alfred Andersson)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14CF843-28C0-2548-BE1D-0EDE905E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58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38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Spårpreparering på 3,3 km, stängd till </a:t>
            </a:r>
            <a:r>
              <a:rPr lang="sv-SE" sz="1600" b="1" dirty="0" err="1"/>
              <a:t>kl</a:t>
            </a:r>
            <a:r>
              <a:rPr lang="sv-SE" sz="1600" b="1" dirty="0"/>
              <a:t> 16.00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Frågor?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E1C736FE-C47A-2AC9-B9D6-24A1DB2F2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QR-kod SSF informationsgrupp">
            <a:extLst>
              <a:ext uri="{FF2B5EF4-FFF2-40B4-BE49-F238E27FC236}">
                <a16:creationId xmlns:a16="http://schemas.microsoft.com/office/drawing/2014/main" id="{6FD3308F-B197-F411-6EB4-2428B6343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3336"/>
            <a:ext cx="3565525" cy="4596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49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446664" y="2109882"/>
            <a:ext cx="6714698" cy="3390710"/>
          </a:xfrm>
        </p:spPr>
        <p:txBody>
          <a:bodyPr/>
          <a:lstStyle/>
          <a:p>
            <a:pPr algn="ctr"/>
            <a:r>
              <a:rPr lang="sv-SE" dirty="0"/>
              <a:t>Lagledarmöte för</a:t>
            </a:r>
            <a:br>
              <a:rPr lang="sv-SE" dirty="0"/>
            </a:br>
            <a:r>
              <a:rPr lang="sv-SE" dirty="0"/>
              <a:t>JVM test </a:t>
            </a:r>
            <a:br>
              <a:rPr lang="sv-SE" dirty="0"/>
            </a:br>
            <a:r>
              <a:rPr lang="sv-SE" dirty="0"/>
              <a:t>och Bauhaus cup</a:t>
            </a:r>
          </a:p>
        </p:txBody>
      </p:sp>
      <p:sp>
        <p:nvSpPr>
          <p:cNvPr id="9" name="Underrubrik 8"/>
          <p:cNvSpPr txBox="1">
            <a:spLocks/>
          </p:cNvSpPr>
          <p:nvPr/>
        </p:nvSpPr>
        <p:spPr>
          <a:xfrm>
            <a:off x="1963633" y="5674304"/>
            <a:ext cx="6027737" cy="5140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2857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864000" indent="-208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201600" algn="l" rtl="0" eaLnBrk="1" fontAlgn="base" hangingPunct="1">
              <a:spcBef>
                <a:spcPts val="48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63023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sv-SE" kern="0" dirty="0">
                <a:solidFill>
                  <a:schemeClr val="bg1"/>
                </a:solidFill>
              </a:rPr>
              <a:t>Boden 15-17/12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85561" y="816180"/>
            <a:ext cx="19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Arrangörens </a:t>
            </a:r>
          </a:p>
          <a:p>
            <a:r>
              <a:rPr lang="sv-SE" dirty="0">
                <a:solidFill>
                  <a:schemeClr val="bg1"/>
                </a:solidFill>
              </a:rPr>
              <a:t>logotyp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35A7816B-AC04-9359-7E40-F6DB427EC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1" y="878110"/>
            <a:ext cx="219456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5595" y="2722343"/>
            <a:ext cx="8614836" cy="1143000"/>
          </a:xfrm>
        </p:spPr>
        <p:txBody>
          <a:bodyPr/>
          <a:lstStyle/>
          <a:p>
            <a:pPr algn="ctr"/>
            <a:r>
              <a:rPr lang="sv-SE" dirty="0"/>
              <a:t>Tack för att ni lyssnat. </a:t>
            </a:r>
            <a:br>
              <a:rPr lang="sv-SE" dirty="0"/>
            </a:br>
            <a:r>
              <a:rPr lang="sv-SE" dirty="0"/>
              <a:t>Lycka till!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4A86297A-4609-D75E-1A6F-3E2DE2E4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36" y="0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dirty="0"/>
              <a:t>Agenda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83635" y="1090453"/>
            <a:ext cx="8124138" cy="5501416"/>
          </a:xfrm>
        </p:spPr>
        <p:txBody>
          <a:bodyPr/>
          <a:lstStyle/>
          <a:p>
            <a:pPr>
              <a:buNone/>
            </a:pPr>
            <a:r>
              <a:rPr lang="sv-SE" sz="1600" dirty="0"/>
              <a:t>Presentation av tävlingsledning, jury och SSF-representant</a:t>
            </a:r>
          </a:p>
          <a:p>
            <a:pPr>
              <a:buNone/>
            </a:pPr>
            <a:r>
              <a:rPr lang="sv-SE" sz="1600" dirty="0"/>
              <a:t>Tävlingsprogram</a:t>
            </a:r>
          </a:p>
          <a:p>
            <a:pPr>
              <a:buNone/>
            </a:pPr>
            <a:r>
              <a:rPr lang="sv-SE" sz="1600" dirty="0"/>
              <a:t>Översikt av tävlingsorten</a:t>
            </a:r>
          </a:p>
          <a:p>
            <a:pPr>
              <a:buNone/>
            </a:pPr>
            <a:r>
              <a:rPr lang="sv-SE" sz="1600" dirty="0"/>
              <a:t>Tidsschema för tävlingarna</a:t>
            </a:r>
          </a:p>
          <a:p>
            <a:pPr>
              <a:buNone/>
            </a:pPr>
            <a:r>
              <a:rPr lang="sv-SE" sz="1600" dirty="0"/>
              <a:t>Information om nummerlappar och lottning</a:t>
            </a:r>
          </a:p>
          <a:p>
            <a:pPr>
              <a:buNone/>
            </a:pPr>
            <a:r>
              <a:rPr lang="sv-SE" sz="1600" dirty="0"/>
              <a:t>Väderprognos</a:t>
            </a:r>
          </a:p>
          <a:p>
            <a:pPr>
              <a:buNone/>
            </a:pPr>
            <a:r>
              <a:rPr lang="sv-SE" sz="1600" dirty="0"/>
              <a:t>Presentation av tävlingsarenan</a:t>
            </a:r>
          </a:p>
          <a:p>
            <a:pPr>
              <a:buNone/>
            </a:pPr>
            <a:r>
              <a:rPr lang="sv-SE" sz="1600" dirty="0"/>
              <a:t>Materialkontroll</a:t>
            </a:r>
          </a:p>
          <a:p>
            <a:pPr>
              <a:buNone/>
            </a:pPr>
            <a:r>
              <a:rPr lang="sv-SE" sz="1600" dirty="0"/>
              <a:t>Presentation av tävlingsbanorna</a:t>
            </a:r>
          </a:p>
          <a:p>
            <a:pPr>
              <a:buNone/>
            </a:pPr>
            <a:r>
              <a:rPr lang="sv-SE" sz="1600" dirty="0"/>
              <a:t>Skidtestning och uppvärmning</a:t>
            </a:r>
          </a:p>
          <a:p>
            <a:pPr>
              <a:buNone/>
            </a:pPr>
            <a:r>
              <a:rPr lang="sv-SE" sz="1600" dirty="0"/>
              <a:t>Banpreparering</a:t>
            </a:r>
          </a:p>
          <a:p>
            <a:pPr>
              <a:buNone/>
            </a:pPr>
            <a:r>
              <a:rPr lang="sv-SE" sz="1600" dirty="0"/>
              <a:t>Information från TD</a:t>
            </a:r>
          </a:p>
          <a:p>
            <a:pPr>
              <a:buNone/>
            </a:pPr>
            <a:r>
              <a:rPr lang="sv-SE" sz="1600" dirty="0"/>
              <a:t>Information från SSF</a:t>
            </a:r>
          </a:p>
          <a:p>
            <a:pPr>
              <a:buNone/>
            </a:pPr>
            <a:r>
              <a:rPr lang="sv-SE" sz="16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65101" y="253353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53E9EA8-71CC-387E-9C7F-0992F0B9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b="1" dirty="0"/>
              <a:t>Presentation av tävlingsledning, jury och SSF-representant</a:t>
            </a:r>
            <a:r>
              <a:rPr lang="sv-SE" sz="4000" dirty="0"/>
              <a:t>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78748" y="256330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ZoneTexte 6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1170216" y="1253478"/>
            <a:ext cx="6248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TÄVLINGSLEDNING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             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Tävlingssekreterare: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Anders Vall</a:t>
            </a:r>
          </a:p>
          <a:p>
            <a:pPr lvl="2"/>
            <a:r>
              <a:rPr lang="sv-S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Banchef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Stefan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Holmbom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Tidtagning:		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Elite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timing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Speaker: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Oskar Danielsson Frost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Chef webb: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Jan-Erik Matti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184359" y="3908178"/>
            <a:ext cx="6192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JURY: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Ingela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Kälvedal</a:t>
            </a:r>
            <a:endParaRPr lang="sv-SE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TDA: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Magnus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Elmkvist</a:t>
            </a:r>
            <a:endParaRPr lang="sv-SE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1242155" y="5096919"/>
            <a:ext cx="6076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SSF:</a:t>
            </a:r>
          </a:p>
          <a:p>
            <a:pPr lvl="2"/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Ludvig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Remb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tävlingskoordinator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A49B2353-8247-BA29-1C50-6427E2D42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0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Tävlingsprogram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156340" y="1377056"/>
            <a:ext cx="8124138" cy="41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Fredag:   	JVM test,  20km masstart, 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Lördag:	Bauhaus Cup,   Sprint, 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Söndag:	Bauhaus Cup,   10km </a:t>
            </a:r>
            <a:r>
              <a:rPr lang="sv-SE" sz="2000" b="1" kern="0" dirty="0" err="1"/>
              <a:t>indv</a:t>
            </a:r>
            <a:r>
              <a:rPr lang="sv-SE" sz="2000" b="1" kern="0" dirty="0"/>
              <a:t> start,  klassiskt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20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kern="0" dirty="0"/>
              <a:t>Framtida lagledarmöten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Lördag </a:t>
            </a:r>
            <a:r>
              <a:rPr lang="sv-SE" sz="2000" b="1" kern="0" dirty="0" err="1"/>
              <a:t>kl</a:t>
            </a:r>
            <a:r>
              <a:rPr lang="sv-SE" sz="2000" b="1" kern="0" dirty="0"/>
              <a:t> 18,00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2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>
              <a:buFont typeface="Wingdings" panose="05000000000000000000" pitchFamily="2" charset="2"/>
              <a:buNone/>
            </a:pPr>
            <a:endParaRPr lang="sv-SE" sz="1600" kern="0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C0BE005F-49C5-A4BA-1CEF-882C173E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Översikt av tävlingsorten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24157" y="267001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224578" y="1190764"/>
            <a:ext cx="7550932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in en karta som visar var på orten tävlingsplatsen ligger och övriga platser på orten som är viktiga för tävlingen (hotell, resecentrum, affärer, nöjen et c.)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D4A6E098-0040-3104-5A32-EA7FDAC4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AB64F8C-7AED-F61C-6CD1-47E0CE917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38" t="18901" r="-13692" b="7091"/>
          <a:stretch/>
        </p:blipFill>
        <p:spPr>
          <a:xfrm>
            <a:off x="1195179" y="940776"/>
            <a:ext cx="1177200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2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Lördag: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08.50 Första start Sprint, Prolog Startordning: D19-20, D17-18 </a:t>
            </a:r>
            <a:b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09.50 Första start Sprint, Prolog Startordning: H19–20, H17–18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Kl. 11.00 Start Finaler Damjuniorer </a:t>
            </a:r>
            <a:br>
              <a:rPr lang="sv-SE" sz="1600" b="1" dirty="0"/>
            </a:br>
            <a:r>
              <a:rPr lang="sv-SE" sz="1600" b="1" dirty="0"/>
              <a:t>Kl. ca 12.50 Prisutdelning Sprint, Damer juniorer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Kl. 12.40 Start Finaler Herrjuniorer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Kl. ca 14.30 Prisutdelning Sprint Herrar juniorer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Kl. 16.00-17.00 Officiell träning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Kl. 18.00 Digitalt lagledarmöte, Teams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214E504-1DF0-ACB0-69D7-A87C13EC2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199640F-F947-11FD-AB82-12F3E10BBB75}"/>
              </a:ext>
            </a:extLst>
          </p:cNvPr>
          <p:cNvSpPr txBox="1"/>
          <p:nvPr/>
        </p:nvSpPr>
        <p:spPr>
          <a:xfrm>
            <a:off x="6577755" y="3568141"/>
            <a:ext cx="47116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Söndag: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09.00 Första start H17-18, 10 km, K-teknik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10.00 Första start H19-20, 10 km, K-teknik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ca 10.30 Prisutdelning H17-18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ca 11.30 Prisutdelning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H19-20</a:t>
            </a:r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11.00 Första start D17-18,10 km, K-teknik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12.10 Första start H19-20, 10 km, K-teknik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ca 12.30 Prisutdelning D17-18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ca 13.30 Prisutdelning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D19-20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9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om nummervästar och lottning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b="1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Tävlingsexpedition</a:t>
            </a:r>
            <a:r>
              <a:rPr lang="sv-SE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öppen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Fredag</a:t>
            </a:r>
            <a:r>
              <a:rPr lang="sv-SE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07:00-16:00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Lördag 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07:00-16:00</a:t>
            </a:r>
            <a:endParaRPr lang="sv-SE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 07:00-16:00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Nummervästar hämtas där.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nummervästar samt bennummerlapp hämtas där</a:t>
            </a: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86BBD848-249B-17F6-888A-A95F78C99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6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Väderprognos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7941004-2A09-8BF0-205A-ABBAA1337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3381102-D9BF-B3C6-6A56-E02C8005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1" y="1386963"/>
            <a:ext cx="9284051" cy="44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40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npassat 4">
      <a:dk1>
        <a:srgbClr val="005B9F"/>
      </a:dk1>
      <a:lt1>
        <a:srgbClr val="FFFFFF"/>
      </a:lt1>
      <a:dk2>
        <a:srgbClr val="009FE3"/>
      </a:dk2>
      <a:lt2>
        <a:srgbClr val="FFDD00"/>
      </a:lt2>
      <a:accent1>
        <a:srgbClr val="15304E"/>
      </a:accent1>
      <a:accent2>
        <a:srgbClr val="005B9F"/>
      </a:accent2>
      <a:accent3>
        <a:srgbClr val="009FE3"/>
      </a:accent3>
      <a:accent4>
        <a:srgbClr val="FFDD00"/>
      </a:accent4>
      <a:accent5>
        <a:srgbClr val="4F3012"/>
      </a:accent5>
      <a:accent6>
        <a:srgbClr val="9D4916"/>
      </a:accent6>
      <a:hlink>
        <a:srgbClr val="005C9D"/>
      </a:hlink>
      <a:folHlink>
        <a:srgbClr val="333333"/>
      </a:folHlink>
    </a:clrScheme>
    <a:fontScheme name="Sv Skidförbundet -1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ll SSF 210602" id="{AB5410E7-E474-4DBF-B5BA-3043F6925828}" vid="{88548811-2D12-4FCE-B4AE-E4DAE9D98FAF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0CADC-1E02-41AA-92DD-2FCB93CC8C9C}">
  <we:reference id="wa104178141" version="3.1.2.22" store="sv-SE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17F801A2D0F844BDCEA68E3EDDF389" ma:contentTypeVersion="4" ma:contentTypeDescription="Skapa ett nytt dokument." ma:contentTypeScope="" ma:versionID="a7a9e75f1cf9d17592e57ff10061c19c">
  <xsd:schema xmlns:xsd="http://www.w3.org/2001/XMLSchema" xmlns:xs="http://www.w3.org/2001/XMLSchema" xmlns:p="http://schemas.microsoft.com/office/2006/metadata/properties" xmlns:ns2="98668702-54c9-4dcb-bc30-a3eac5e027f5" xmlns:ns3="c9d490c9-2e27-422c-8459-e12405289ed2" targetNamespace="http://schemas.microsoft.com/office/2006/metadata/properties" ma:root="true" ma:fieldsID="12d71283f8a1ab8527cd284b1dc897e8" ns2:_="" ns3:_="">
    <xsd:import namespace="98668702-54c9-4dcb-bc30-a3eac5e027f5"/>
    <xsd:import namespace="c9d490c9-2e27-422c-8459-e12405289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8702-54c9-4dcb-bc30-a3eac5e02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90c9-2e27-422c-8459-e12405289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840703-8FC1-4F09-9B88-A62C40D91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80FB47-0310-4D5B-BE82-806BC45526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6B8818-4958-4474-9286-AC9C4CBC0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8702-54c9-4dcb-bc30-a3eac5e027f5"/>
    <ds:schemaRef ds:uri="c9d490c9-2e27-422c-8459-e12405289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Mall SSF 210701</Template>
  <TotalTime>151</TotalTime>
  <Words>1534</Words>
  <Application>Microsoft Office PowerPoint</Application>
  <PresentationFormat>Bredbild</PresentationFormat>
  <Paragraphs>245</Paragraphs>
  <Slides>20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CIDFont+F1</vt:lpstr>
      <vt:lpstr>Impact</vt:lpstr>
      <vt:lpstr>Systemtypsnitt</vt:lpstr>
      <vt:lpstr>Wingdings</vt:lpstr>
      <vt:lpstr>Blank Presentation</vt:lpstr>
      <vt:lpstr>PowerPoint-presentation</vt:lpstr>
      <vt:lpstr>Lagledarmöte för JVM test  och Bauhaus cup</vt:lpstr>
      <vt:lpstr>Agenda </vt:lpstr>
      <vt:lpstr>Presentation av tävlingsledning, jury och SSF-representant </vt:lpstr>
      <vt:lpstr>Tävlingsprogram</vt:lpstr>
      <vt:lpstr>Översikt av tävlingsorten</vt:lpstr>
      <vt:lpstr>Tidsschema för tävlingarna</vt:lpstr>
      <vt:lpstr>Information om nummervästar och lottning</vt:lpstr>
      <vt:lpstr>Väderprognos</vt:lpstr>
      <vt:lpstr>PowerPoint-presentation</vt:lpstr>
      <vt:lpstr>Presentation av tävlingsarenan</vt:lpstr>
      <vt:lpstr>materialkontroll</vt:lpstr>
      <vt:lpstr>MaterialkontRoll</vt:lpstr>
      <vt:lpstr>Presentation av tävlingsbanorna</vt:lpstr>
      <vt:lpstr>Skidtestning och uppvärmning</vt:lpstr>
      <vt:lpstr>Banpreparering</vt:lpstr>
      <vt:lpstr>Information från TD</vt:lpstr>
      <vt:lpstr>Information från SSF</vt:lpstr>
      <vt:lpstr>Information från tävlingsledningen</vt:lpstr>
      <vt:lpstr>Tack för att ni lyssnat.  Lycka till!</vt:lpstr>
    </vt:vector>
  </TitlesOfParts>
  <Manager>Lotte Jernberg</Manager>
  <Company>Essen International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Ludvig Remb</dc:creator>
  <cp:lastModifiedBy>Bodens Skidklubb</cp:lastModifiedBy>
  <cp:revision>6</cp:revision>
  <cp:lastPrinted>2018-05-08T07:41:34Z</cp:lastPrinted>
  <dcterms:created xsi:type="dcterms:W3CDTF">2021-11-29T10:34:27Z</dcterms:created>
  <dcterms:modified xsi:type="dcterms:W3CDTF">2023-12-15T17:37:20Z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0x0101001517F801A2D0F844BDCEA68E3EDDF389</vt:lpwstr>
  </property>
</Properties>
</file>