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397" r:id="rId6"/>
    <p:sldId id="398" r:id="rId7"/>
    <p:sldId id="690" r:id="rId8"/>
    <p:sldId id="691" r:id="rId9"/>
    <p:sldId id="692" r:id="rId10"/>
    <p:sldId id="693" r:id="rId11"/>
    <p:sldId id="695" r:id="rId12"/>
    <p:sldId id="696" r:id="rId13"/>
    <p:sldId id="705" r:id="rId14"/>
    <p:sldId id="697" r:id="rId15"/>
    <p:sldId id="708" r:id="rId16"/>
    <p:sldId id="698" r:id="rId17"/>
    <p:sldId id="699" r:id="rId18"/>
    <p:sldId id="701" r:id="rId19"/>
    <p:sldId id="702" r:id="rId20"/>
    <p:sldId id="703" r:id="rId21"/>
    <p:sldId id="709" r:id="rId22"/>
    <p:sldId id="704" r:id="rId23"/>
    <p:sldId id="688" r:id="rId24"/>
    <p:sldId id="392" r:id="rId25"/>
  </p:sldIdLst>
  <p:sldSz cx="12192000" cy="6858000"/>
  <p:notesSz cx="6761163" cy="99425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CFF"/>
    <a:srgbClr val="004A7E"/>
    <a:srgbClr val="FBCB21"/>
    <a:srgbClr val="004479"/>
    <a:srgbClr val="E5F5FF"/>
    <a:srgbClr val="C0A868"/>
    <a:srgbClr val="CD7300"/>
    <a:srgbClr val="9797A8"/>
    <a:srgbClr val="CD7F32"/>
    <a:srgbClr val="D79B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8371B6-A752-4E55-B939-D6CDA0090777}" v="153" dt="2023-12-14T13:41:03.4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5033" autoAdjust="0"/>
  </p:normalViewPr>
  <p:slideViewPr>
    <p:cSldViewPr snapToGrid="0" showGuides="1">
      <p:cViewPr>
        <p:scale>
          <a:sx n="75" d="100"/>
          <a:sy n="75" d="100"/>
        </p:scale>
        <p:origin x="1397" y="2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dvig Remb" userId="b334be23-c7e0-4e95-b332-90359c6ec875" providerId="ADAL" clId="{478371B6-A752-4E55-B939-D6CDA0090777}"/>
    <pc:docChg chg="undo custSel addSld modSld">
      <pc:chgData name="Ludvig Remb" userId="b334be23-c7e0-4e95-b332-90359c6ec875" providerId="ADAL" clId="{478371B6-A752-4E55-B939-D6CDA0090777}" dt="2023-12-14T13:59:45.827" v="1049" actId="20577"/>
      <pc:docMkLst>
        <pc:docMk/>
      </pc:docMkLst>
      <pc:sldChg chg="modSp mod">
        <pc:chgData name="Ludvig Remb" userId="b334be23-c7e0-4e95-b332-90359c6ec875" providerId="ADAL" clId="{478371B6-A752-4E55-B939-D6CDA0090777}" dt="2023-12-14T10:50:04.032" v="22" actId="20577"/>
        <pc:sldMkLst>
          <pc:docMk/>
          <pc:sldMk cId="4230228482" sldId="398"/>
        </pc:sldMkLst>
        <pc:spChg chg="mod">
          <ac:chgData name="Ludvig Remb" userId="b334be23-c7e0-4e95-b332-90359c6ec875" providerId="ADAL" clId="{478371B6-A752-4E55-B939-D6CDA0090777}" dt="2023-12-14T10:50:04.032" v="22" actId="20577"/>
          <ac:spMkLst>
            <pc:docMk/>
            <pc:sldMk cId="4230228482" sldId="398"/>
            <ac:spMk id="3" creationId="{00000000-0000-0000-0000-000000000000}"/>
          </ac:spMkLst>
        </pc:spChg>
      </pc:sldChg>
      <pc:sldChg chg="modSp mod">
        <pc:chgData name="Ludvig Remb" userId="b334be23-c7e0-4e95-b332-90359c6ec875" providerId="ADAL" clId="{478371B6-A752-4E55-B939-D6CDA0090777}" dt="2023-12-14T13:15:46.289" v="940" actId="20577"/>
        <pc:sldMkLst>
          <pc:docMk/>
          <pc:sldMk cId="2463799822" sldId="703"/>
        </pc:sldMkLst>
        <pc:spChg chg="mod">
          <ac:chgData name="Ludvig Remb" userId="b334be23-c7e0-4e95-b332-90359c6ec875" providerId="ADAL" clId="{478371B6-A752-4E55-B939-D6CDA0090777}" dt="2023-12-14T13:15:46.289" v="940" actId="20577"/>
          <ac:spMkLst>
            <pc:docMk/>
            <pc:sldMk cId="2463799822" sldId="703"/>
            <ac:spMk id="6" creationId="{00000000-0000-0000-0000-000000000000}"/>
          </ac:spMkLst>
        </pc:spChg>
      </pc:sldChg>
      <pc:sldChg chg="addSp delSp modSp mod modAnim">
        <pc:chgData name="Ludvig Remb" userId="b334be23-c7e0-4e95-b332-90359c6ec875" providerId="ADAL" clId="{478371B6-A752-4E55-B939-D6CDA0090777}" dt="2023-12-14T13:59:45.827" v="1049" actId="20577"/>
        <pc:sldMkLst>
          <pc:docMk/>
          <pc:sldMk cId="128446721" sldId="708"/>
        </pc:sldMkLst>
        <pc:spChg chg="mod">
          <ac:chgData name="Ludvig Remb" userId="b334be23-c7e0-4e95-b332-90359c6ec875" providerId="ADAL" clId="{478371B6-A752-4E55-B939-D6CDA0090777}" dt="2023-12-14T13:35:13.437" v="1030" actId="1076"/>
          <ac:spMkLst>
            <pc:docMk/>
            <pc:sldMk cId="128446721" sldId="708"/>
            <ac:spMk id="2" creationId="{F2723330-CF73-1B48-BADE-1E06D0379C38}"/>
          </ac:spMkLst>
        </pc:spChg>
        <pc:spChg chg="del">
          <ac:chgData name="Ludvig Remb" userId="b334be23-c7e0-4e95-b332-90359c6ec875" providerId="ADAL" clId="{478371B6-A752-4E55-B939-D6CDA0090777}" dt="2023-12-14T11:15:50.995" v="536" actId="478"/>
          <ac:spMkLst>
            <pc:docMk/>
            <pc:sldMk cId="128446721" sldId="708"/>
            <ac:spMk id="6" creationId="{5090B80F-8A9E-DAB0-C825-383670218298}"/>
          </ac:spMkLst>
        </pc:spChg>
        <pc:spChg chg="add mod">
          <ac:chgData name="Ludvig Remb" userId="b334be23-c7e0-4e95-b332-90359c6ec875" providerId="ADAL" clId="{478371B6-A752-4E55-B939-D6CDA0090777}" dt="2023-12-14T13:41:03.405" v="1048" actId="207"/>
          <ac:spMkLst>
            <pc:docMk/>
            <pc:sldMk cId="128446721" sldId="708"/>
            <ac:spMk id="9" creationId="{675026D3-F0FA-3946-5770-E086BFD5B101}"/>
          </ac:spMkLst>
        </pc:spChg>
        <pc:spChg chg="add mod topLvl">
          <ac:chgData name="Ludvig Remb" userId="b334be23-c7e0-4e95-b332-90359c6ec875" providerId="ADAL" clId="{478371B6-A752-4E55-B939-D6CDA0090777}" dt="2023-12-14T11:15:42.190" v="534" actId="164"/>
          <ac:spMkLst>
            <pc:docMk/>
            <pc:sldMk cId="128446721" sldId="708"/>
            <ac:spMk id="18" creationId="{5C85E071-9E40-93BB-C189-B74142CD088C}"/>
          </ac:spMkLst>
        </pc:spChg>
        <pc:spChg chg="add mod topLvl">
          <ac:chgData name="Ludvig Remb" userId="b334be23-c7e0-4e95-b332-90359c6ec875" providerId="ADAL" clId="{478371B6-A752-4E55-B939-D6CDA0090777}" dt="2023-12-14T11:15:42.190" v="534" actId="164"/>
          <ac:spMkLst>
            <pc:docMk/>
            <pc:sldMk cId="128446721" sldId="708"/>
            <ac:spMk id="19" creationId="{AA21A51A-9B75-C4E3-EBF9-4E6D5BC6CB55}"/>
          </ac:spMkLst>
        </pc:spChg>
        <pc:spChg chg="add mod topLvl">
          <ac:chgData name="Ludvig Remb" userId="b334be23-c7e0-4e95-b332-90359c6ec875" providerId="ADAL" clId="{478371B6-A752-4E55-B939-D6CDA0090777}" dt="2023-12-14T11:15:42.190" v="534" actId="164"/>
          <ac:spMkLst>
            <pc:docMk/>
            <pc:sldMk cId="128446721" sldId="708"/>
            <ac:spMk id="20" creationId="{8E047F54-4B44-2FF9-BC24-F922DBA22917}"/>
          </ac:spMkLst>
        </pc:spChg>
        <pc:spChg chg="add mod topLvl">
          <ac:chgData name="Ludvig Remb" userId="b334be23-c7e0-4e95-b332-90359c6ec875" providerId="ADAL" clId="{478371B6-A752-4E55-B939-D6CDA0090777}" dt="2023-12-14T11:15:42.190" v="534" actId="164"/>
          <ac:spMkLst>
            <pc:docMk/>
            <pc:sldMk cId="128446721" sldId="708"/>
            <ac:spMk id="21" creationId="{1DBE73E4-BC42-92CA-EA24-0726EF7414DF}"/>
          </ac:spMkLst>
        </pc:spChg>
        <pc:spChg chg="add mod topLvl">
          <ac:chgData name="Ludvig Remb" userId="b334be23-c7e0-4e95-b332-90359c6ec875" providerId="ADAL" clId="{478371B6-A752-4E55-B939-D6CDA0090777}" dt="2023-12-14T11:15:42.190" v="534" actId="164"/>
          <ac:spMkLst>
            <pc:docMk/>
            <pc:sldMk cId="128446721" sldId="708"/>
            <ac:spMk id="35" creationId="{C427971F-344D-BA0E-D2D0-0758806FF10A}"/>
          </ac:spMkLst>
        </pc:spChg>
        <pc:spChg chg="add mod topLvl">
          <ac:chgData name="Ludvig Remb" userId="b334be23-c7e0-4e95-b332-90359c6ec875" providerId="ADAL" clId="{478371B6-A752-4E55-B939-D6CDA0090777}" dt="2023-12-14T11:15:42.190" v="534" actId="164"/>
          <ac:spMkLst>
            <pc:docMk/>
            <pc:sldMk cId="128446721" sldId="708"/>
            <ac:spMk id="36" creationId="{464F3CCC-5044-392C-9BB3-CCFB12475D59}"/>
          </ac:spMkLst>
        </pc:spChg>
        <pc:spChg chg="add mod topLvl">
          <ac:chgData name="Ludvig Remb" userId="b334be23-c7e0-4e95-b332-90359c6ec875" providerId="ADAL" clId="{478371B6-A752-4E55-B939-D6CDA0090777}" dt="2023-12-14T11:26:15.110" v="767" actId="164"/>
          <ac:spMkLst>
            <pc:docMk/>
            <pc:sldMk cId="128446721" sldId="708"/>
            <ac:spMk id="41" creationId="{63F63BFB-0667-1747-6184-492666EF2CD2}"/>
          </ac:spMkLst>
        </pc:spChg>
        <pc:spChg chg="add mod topLvl">
          <ac:chgData name="Ludvig Remb" userId="b334be23-c7e0-4e95-b332-90359c6ec875" providerId="ADAL" clId="{478371B6-A752-4E55-B939-D6CDA0090777}" dt="2023-12-14T13:59:45.827" v="1049" actId="20577"/>
          <ac:spMkLst>
            <pc:docMk/>
            <pc:sldMk cId="128446721" sldId="708"/>
            <ac:spMk id="50" creationId="{6AF994AE-AB7C-CD51-A404-784D21919E72}"/>
          </ac:spMkLst>
        </pc:spChg>
        <pc:spChg chg="add mod">
          <ac:chgData name="Ludvig Remb" userId="b334be23-c7e0-4e95-b332-90359c6ec875" providerId="ADAL" clId="{478371B6-A752-4E55-B939-D6CDA0090777}" dt="2023-12-14T11:26:15.110" v="767" actId="164"/>
          <ac:spMkLst>
            <pc:docMk/>
            <pc:sldMk cId="128446721" sldId="708"/>
            <ac:spMk id="54" creationId="{ECD3BBAB-29C9-6305-7073-A1EB0548B986}"/>
          </ac:spMkLst>
        </pc:spChg>
        <pc:grpChg chg="del">
          <ac:chgData name="Ludvig Remb" userId="b334be23-c7e0-4e95-b332-90359c6ec875" providerId="ADAL" clId="{478371B6-A752-4E55-B939-D6CDA0090777}" dt="2023-12-14T10:51:04.377" v="30" actId="478"/>
          <ac:grpSpMkLst>
            <pc:docMk/>
            <pc:sldMk cId="128446721" sldId="708"/>
            <ac:grpSpMk id="8" creationId="{4D6F65BF-A38D-FBB9-D4CE-38424568B6C2}"/>
          </ac:grpSpMkLst>
        </pc:grpChg>
        <pc:grpChg chg="add del mod">
          <ac:chgData name="Ludvig Remb" userId="b334be23-c7e0-4e95-b332-90359c6ec875" providerId="ADAL" clId="{478371B6-A752-4E55-B939-D6CDA0090777}" dt="2023-12-14T11:13:41.937" v="526" actId="165"/>
          <ac:grpSpMkLst>
            <pc:docMk/>
            <pc:sldMk cId="128446721" sldId="708"/>
            <ac:grpSpMk id="37" creationId="{83217B90-1E40-E1D5-C025-A13356CBCD83}"/>
          </ac:grpSpMkLst>
        </pc:grpChg>
        <pc:grpChg chg="add del mod">
          <ac:chgData name="Ludvig Remb" userId="b334be23-c7e0-4e95-b332-90359c6ec875" providerId="ADAL" clId="{478371B6-A752-4E55-B939-D6CDA0090777}" dt="2023-12-14T11:14:39.011" v="529" actId="165"/>
          <ac:grpSpMkLst>
            <pc:docMk/>
            <pc:sldMk cId="128446721" sldId="708"/>
            <ac:grpSpMk id="38" creationId="{9D6C70FF-715A-3734-7475-2D7465EE6D08}"/>
          </ac:grpSpMkLst>
        </pc:grpChg>
        <pc:grpChg chg="add del mod">
          <ac:chgData name="Ludvig Remb" userId="b334be23-c7e0-4e95-b332-90359c6ec875" providerId="ADAL" clId="{478371B6-A752-4E55-B939-D6CDA0090777}" dt="2023-12-14T11:15:36.711" v="533" actId="165"/>
          <ac:grpSpMkLst>
            <pc:docMk/>
            <pc:sldMk cId="128446721" sldId="708"/>
            <ac:grpSpMk id="39" creationId="{3CD1033A-9D99-BEA8-65F0-9B774D2EAA29}"/>
          </ac:grpSpMkLst>
        </pc:grpChg>
        <pc:grpChg chg="add mod">
          <ac:chgData name="Ludvig Remb" userId="b334be23-c7e0-4e95-b332-90359c6ec875" providerId="ADAL" clId="{478371B6-A752-4E55-B939-D6CDA0090777}" dt="2023-12-14T13:34:57.212" v="1028" actId="1076"/>
          <ac:grpSpMkLst>
            <pc:docMk/>
            <pc:sldMk cId="128446721" sldId="708"/>
            <ac:grpSpMk id="40" creationId="{94684A5B-C05F-296F-9F31-3435AA60579B}"/>
          </ac:grpSpMkLst>
        </pc:grpChg>
        <pc:grpChg chg="add del mod">
          <ac:chgData name="Ludvig Remb" userId="b334be23-c7e0-4e95-b332-90359c6ec875" providerId="ADAL" clId="{478371B6-A752-4E55-B939-D6CDA0090777}" dt="2023-12-14T11:26:05.889" v="766" actId="165"/>
          <ac:grpSpMkLst>
            <pc:docMk/>
            <pc:sldMk cId="128446721" sldId="708"/>
            <ac:grpSpMk id="51" creationId="{91A6F59F-ADAF-E73D-2E37-428272810978}"/>
          </ac:grpSpMkLst>
        </pc:grpChg>
        <pc:grpChg chg="add mod">
          <ac:chgData name="Ludvig Remb" userId="b334be23-c7e0-4e95-b332-90359c6ec875" providerId="ADAL" clId="{478371B6-A752-4E55-B939-D6CDA0090777}" dt="2023-12-14T13:35:02.802" v="1029" actId="1076"/>
          <ac:grpSpMkLst>
            <pc:docMk/>
            <pc:sldMk cId="128446721" sldId="708"/>
            <ac:grpSpMk id="55" creationId="{F85B64A0-D671-6C7D-886F-93AE86B59C58}"/>
          </ac:grpSpMkLst>
        </pc:grpChg>
        <pc:picChg chg="add mod">
          <ac:chgData name="Ludvig Remb" userId="b334be23-c7e0-4e95-b332-90359c6ec875" providerId="ADAL" clId="{478371B6-A752-4E55-B939-D6CDA0090777}" dt="2023-12-14T10:51:14.140" v="31"/>
          <ac:picMkLst>
            <pc:docMk/>
            <pc:sldMk cId="128446721" sldId="708"/>
            <ac:picMk id="3" creationId="{2260A1DA-85DC-B736-9206-95F70DF36117}"/>
          </ac:picMkLst>
        </pc:picChg>
        <pc:cxnChg chg="add mod topLvl">
          <ac:chgData name="Ludvig Remb" userId="b334be23-c7e0-4e95-b332-90359c6ec875" providerId="ADAL" clId="{478371B6-A752-4E55-B939-D6CDA0090777}" dt="2023-12-14T11:15:42.190" v="534" actId="164"/>
          <ac:cxnSpMkLst>
            <pc:docMk/>
            <pc:sldMk cId="128446721" sldId="708"/>
            <ac:cxnSpMk id="11" creationId="{BF6BF49A-8B7A-8143-855B-D37697B4A6CA}"/>
          </ac:cxnSpMkLst>
        </pc:cxnChg>
        <pc:cxnChg chg="add del">
          <ac:chgData name="Ludvig Remb" userId="b334be23-c7e0-4e95-b332-90359c6ec875" providerId="ADAL" clId="{478371B6-A752-4E55-B939-D6CDA0090777}" dt="2023-12-14T10:57:52.506" v="401" actId="11529"/>
          <ac:cxnSpMkLst>
            <pc:docMk/>
            <pc:sldMk cId="128446721" sldId="708"/>
            <ac:cxnSpMk id="13" creationId="{EE61ED42-DE8A-8FC8-E80F-7981DC44D626}"/>
          </ac:cxnSpMkLst>
        </pc:cxnChg>
        <pc:cxnChg chg="add mod topLvl">
          <ac:chgData name="Ludvig Remb" userId="b334be23-c7e0-4e95-b332-90359c6ec875" providerId="ADAL" clId="{478371B6-A752-4E55-B939-D6CDA0090777}" dt="2023-12-14T11:15:42.190" v="534" actId="164"/>
          <ac:cxnSpMkLst>
            <pc:docMk/>
            <pc:sldMk cId="128446721" sldId="708"/>
            <ac:cxnSpMk id="14" creationId="{1D27836C-D7E6-2C07-2A92-7A95BE1021C0}"/>
          </ac:cxnSpMkLst>
        </pc:cxnChg>
        <pc:cxnChg chg="add mod topLvl">
          <ac:chgData name="Ludvig Remb" userId="b334be23-c7e0-4e95-b332-90359c6ec875" providerId="ADAL" clId="{478371B6-A752-4E55-B939-D6CDA0090777}" dt="2023-12-14T11:15:42.190" v="534" actId="164"/>
          <ac:cxnSpMkLst>
            <pc:docMk/>
            <pc:sldMk cId="128446721" sldId="708"/>
            <ac:cxnSpMk id="16" creationId="{CBA6580F-EB0C-7979-C5C2-00BCE9149A45}"/>
          </ac:cxnSpMkLst>
        </pc:cxnChg>
        <pc:cxnChg chg="add mod topLvl">
          <ac:chgData name="Ludvig Remb" userId="b334be23-c7e0-4e95-b332-90359c6ec875" providerId="ADAL" clId="{478371B6-A752-4E55-B939-D6CDA0090777}" dt="2023-12-14T11:15:42.190" v="534" actId="164"/>
          <ac:cxnSpMkLst>
            <pc:docMk/>
            <pc:sldMk cId="128446721" sldId="708"/>
            <ac:cxnSpMk id="17" creationId="{3CFAAD10-96FD-D6E2-2DDD-57EA94DD3A5D}"/>
          </ac:cxnSpMkLst>
        </pc:cxnChg>
        <pc:cxnChg chg="add mod">
          <ac:chgData name="Ludvig Remb" userId="b334be23-c7e0-4e95-b332-90359c6ec875" providerId="ADAL" clId="{478371B6-A752-4E55-B939-D6CDA0090777}" dt="2023-12-14T11:15:42.190" v="534" actId="164"/>
          <ac:cxnSpMkLst>
            <pc:docMk/>
            <pc:sldMk cId="128446721" sldId="708"/>
            <ac:cxnSpMk id="23" creationId="{8C3371AD-8330-2392-BA6A-240CCA3DB4D6}"/>
          </ac:cxnSpMkLst>
        </pc:cxnChg>
        <pc:cxnChg chg="add mod topLvl">
          <ac:chgData name="Ludvig Remb" userId="b334be23-c7e0-4e95-b332-90359c6ec875" providerId="ADAL" clId="{478371B6-A752-4E55-B939-D6CDA0090777}" dt="2023-12-14T11:15:42.190" v="534" actId="164"/>
          <ac:cxnSpMkLst>
            <pc:docMk/>
            <pc:sldMk cId="128446721" sldId="708"/>
            <ac:cxnSpMk id="24" creationId="{B894D860-4D2C-2958-C6E7-0626A85CD05B}"/>
          </ac:cxnSpMkLst>
        </pc:cxnChg>
        <pc:cxnChg chg="add mod topLvl">
          <ac:chgData name="Ludvig Remb" userId="b334be23-c7e0-4e95-b332-90359c6ec875" providerId="ADAL" clId="{478371B6-A752-4E55-B939-D6CDA0090777}" dt="2023-12-14T11:15:42.190" v="534" actId="164"/>
          <ac:cxnSpMkLst>
            <pc:docMk/>
            <pc:sldMk cId="128446721" sldId="708"/>
            <ac:cxnSpMk id="25" creationId="{78A2AD18-DF96-2F7B-97B8-64238BC46C8A}"/>
          </ac:cxnSpMkLst>
        </pc:cxnChg>
        <pc:cxnChg chg="add mod topLvl">
          <ac:chgData name="Ludvig Remb" userId="b334be23-c7e0-4e95-b332-90359c6ec875" providerId="ADAL" clId="{478371B6-A752-4E55-B939-D6CDA0090777}" dt="2023-12-14T11:26:15.110" v="767" actId="164"/>
          <ac:cxnSpMkLst>
            <pc:docMk/>
            <pc:sldMk cId="128446721" sldId="708"/>
            <ac:cxnSpMk id="43" creationId="{390236E2-2AEB-404B-397F-17A21B13CC5B}"/>
          </ac:cxnSpMkLst>
        </pc:cxnChg>
        <pc:cxnChg chg="add mod topLvl">
          <ac:chgData name="Ludvig Remb" userId="b334be23-c7e0-4e95-b332-90359c6ec875" providerId="ADAL" clId="{478371B6-A752-4E55-B939-D6CDA0090777}" dt="2023-12-14T11:26:15.110" v="767" actId="164"/>
          <ac:cxnSpMkLst>
            <pc:docMk/>
            <pc:sldMk cId="128446721" sldId="708"/>
            <ac:cxnSpMk id="45" creationId="{06F525D5-93B7-8080-A227-27AF30872E8E}"/>
          </ac:cxnSpMkLst>
        </pc:cxnChg>
        <pc:cxnChg chg="add mod topLvl">
          <ac:chgData name="Ludvig Remb" userId="b334be23-c7e0-4e95-b332-90359c6ec875" providerId="ADAL" clId="{478371B6-A752-4E55-B939-D6CDA0090777}" dt="2023-12-14T11:26:15.110" v="767" actId="164"/>
          <ac:cxnSpMkLst>
            <pc:docMk/>
            <pc:sldMk cId="128446721" sldId="708"/>
            <ac:cxnSpMk id="46" creationId="{75E1A233-C3CA-08C7-8CD2-4EB96FE82919}"/>
          </ac:cxnSpMkLst>
        </pc:cxnChg>
        <pc:cxnChg chg="add mod topLvl">
          <ac:chgData name="Ludvig Remb" userId="b334be23-c7e0-4e95-b332-90359c6ec875" providerId="ADAL" clId="{478371B6-A752-4E55-B939-D6CDA0090777}" dt="2023-12-14T11:26:15.110" v="767" actId="164"/>
          <ac:cxnSpMkLst>
            <pc:docMk/>
            <pc:sldMk cId="128446721" sldId="708"/>
            <ac:cxnSpMk id="47" creationId="{82BFF840-2BD3-2428-84DF-7C951CA1D4D8}"/>
          </ac:cxnSpMkLst>
        </pc:cxnChg>
        <pc:cxnChg chg="add mod">
          <ac:chgData name="Ludvig Remb" userId="b334be23-c7e0-4e95-b332-90359c6ec875" providerId="ADAL" clId="{478371B6-A752-4E55-B939-D6CDA0090777}" dt="2023-12-14T11:26:15.110" v="767" actId="164"/>
          <ac:cxnSpMkLst>
            <pc:docMk/>
            <pc:sldMk cId="128446721" sldId="708"/>
            <ac:cxnSpMk id="53" creationId="{565EA57B-75E4-9367-0B6D-1C0967D9899F}"/>
          </ac:cxnSpMkLst>
        </pc:cxnChg>
      </pc:sldChg>
      <pc:sldChg chg="addSp delSp modSp add mod">
        <pc:chgData name="Ludvig Remb" userId="b334be23-c7e0-4e95-b332-90359c6ec875" providerId="ADAL" clId="{478371B6-A752-4E55-B939-D6CDA0090777}" dt="2023-12-14T13:09:53.069" v="934" actId="1076"/>
        <pc:sldMkLst>
          <pc:docMk/>
          <pc:sldMk cId="1562455097" sldId="709"/>
        </pc:sldMkLst>
        <pc:spChg chg="del mod">
          <ac:chgData name="Ludvig Remb" userId="b334be23-c7e0-4e95-b332-90359c6ec875" providerId="ADAL" clId="{478371B6-A752-4E55-B939-D6CDA0090777}" dt="2023-12-14T13:09:03.154" v="928" actId="478"/>
          <ac:spMkLst>
            <pc:docMk/>
            <pc:sldMk cId="1562455097" sldId="709"/>
            <ac:spMk id="6" creationId="{00000000-0000-0000-0000-000000000000}"/>
          </ac:spMkLst>
        </pc:spChg>
        <pc:picChg chg="add mod">
          <ac:chgData name="Ludvig Remb" userId="b334be23-c7e0-4e95-b332-90359c6ec875" providerId="ADAL" clId="{478371B6-A752-4E55-B939-D6CDA0090777}" dt="2023-12-14T13:09:08.157" v="930" actId="1076"/>
          <ac:picMkLst>
            <pc:docMk/>
            <pc:sldMk cId="1562455097" sldId="709"/>
            <ac:picMk id="8" creationId="{3CBC43FB-9D74-5012-53F7-D9433F27452B}"/>
          </ac:picMkLst>
        </pc:picChg>
        <pc:picChg chg="add mod">
          <ac:chgData name="Ludvig Remb" userId="b334be23-c7e0-4e95-b332-90359c6ec875" providerId="ADAL" clId="{478371B6-A752-4E55-B939-D6CDA0090777}" dt="2023-12-14T13:09:53.069" v="934" actId="1076"/>
          <ac:picMkLst>
            <pc:docMk/>
            <pc:sldMk cId="1562455097" sldId="709"/>
            <ac:picMk id="10" creationId="{3EE1BF79-BA20-E880-41C4-CC6C139D58A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sv-S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763" y="2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sv-SE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3663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8" rIns="95555" bIns="4777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sv-SE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763" y="9443663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8" rIns="95555" bIns="4777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7F6914E3-7543-4B95-9AF6-86178912FB70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4189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12T11:49:34.93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1328" y="2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850" y="747713"/>
            <a:ext cx="6621463" cy="372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1490" y="4722695"/>
            <a:ext cx="4958186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5" tIns="47778" rIns="95555" bIns="4777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1328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5" tIns="47778" rIns="95555" bIns="4777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42AC9AE1-36C4-4F19-BE38-96591C690D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08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41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642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En sida att avsluta presentationen med.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04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Jobba gärna med tvåfärgade rubriker för att få mer liv i sidan där det passar.</a:t>
            </a:r>
            <a:br>
              <a:rPr lang="sv-SE" dirty="0"/>
            </a:br>
            <a:r>
              <a:rPr lang="sv-SE" dirty="0"/>
              <a:t>Grundfärgen är vit, att färga en del av rubriken gul måste alltså göras manuellt.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65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67"/>
            <a:ext cx="12189849" cy="6857997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51B33BA3-209C-4A1D-B57B-C53B7EFB1D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078" y="5811926"/>
            <a:ext cx="1481330" cy="4309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radig rubrik och innehåll - ljusg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48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48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672D87E-ECAF-3041-9C92-94172B3A55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49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radig rubrik och innehåll - ljusgr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632650"/>
            <a:ext cx="7639050" cy="3300413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48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48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8251D35-04A3-4143-8277-3D9ADF7FDF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74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radig rubrik och innehåll - ljusgr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20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20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827E232-B642-F342-A417-01C8396C69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96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radig rubrik och innehåll - v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632650"/>
            <a:ext cx="7639050" cy="3300413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20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20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FED85DF-A219-8246-AD68-4DE918BB81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21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våradig rubrik och innehåll - v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20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20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00F6452-DA8E-B146-9B41-5270F3339A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647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våradig rubrik och innehåll - ljusgr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buFont typeface="Arial" panose="020B0604020202020204" pitchFamily="34" charset="0"/>
              <a:buChar char="–"/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20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1890920-E1B1-7444-8B68-FA9AB0E12E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36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gram 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169500" y="857436"/>
            <a:ext cx="7639538" cy="167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100219"/>
            <a:ext cx="4165941" cy="3420488"/>
          </a:xfrm>
        </p:spPr>
        <p:txBody>
          <a:bodyPr/>
          <a:lstStyle>
            <a:lvl1pPr marL="342000" indent="-342000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48000" indent="-284400">
              <a:spcBef>
                <a:spcPts val="0"/>
              </a:spcBef>
              <a:buFont typeface="Systemtypsnitt"/>
              <a:buChar char="–"/>
              <a:defRPr sz="1800" baseline="0">
                <a:solidFill>
                  <a:schemeClr val="tx1"/>
                </a:solidFill>
              </a:defRPr>
            </a:lvl2pPr>
            <a:lvl3pPr marL="828675" indent="-16510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836613" indent="198438"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49854C87-332A-924B-BB8C-D4AAF87F9B5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07140" y="2083769"/>
            <a:ext cx="4075113" cy="3436938"/>
          </a:xfrm>
        </p:spPr>
        <p:txBody>
          <a:bodyPr/>
          <a:lstStyle>
            <a:lvl1pPr marL="342900" indent="-342900">
              <a:defRPr lang="sv-SE" sz="20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000" lvl="0" indent="-342000" algn="l" rtl="0" eaLnBrk="1" fontAlgn="base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sv-SE"/>
              <a:t>Klicka på ikonen för att lägga till ett diagram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A9DD811-A68B-4F4E-95E1-94F9E806FD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18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gram G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169500" y="857436"/>
            <a:ext cx="7639538" cy="167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49854C87-332A-924B-BB8C-D4AAF87F9B5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07140" y="2083769"/>
            <a:ext cx="4075113" cy="3436938"/>
          </a:xfrm>
        </p:spPr>
        <p:txBody>
          <a:bodyPr/>
          <a:lstStyle>
            <a:lvl1pPr marL="342900" indent="-342900">
              <a:defRPr lang="sv-SE" sz="20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000" lvl="0" indent="-342000" algn="l" rtl="0" eaLnBrk="1" fontAlgn="base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sv-SE"/>
              <a:t>Klicka på ikonen för att lägga till ett diagram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8177916-713D-784E-97D2-CA22A14DEA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  <p:sp>
        <p:nvSpPr>
          <p:cNvPr id="8" name="Platshållare för text 15">
            <a:extLst>
              <a:ext uri="{FF2B5EF4-FFF2-40B4-BE49-F238E27FC236}">
                <a16:creationId xmlns:a16="http://schemas.microsoft.com/office/drawing/2014/main" id="{D62B51AC-9B11-4906-B98F-AF336D1783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9988" y="2100219"/>
            <a:ext cx="4165941" cy="3420488"/>
          </a:xfrm>
        </p:spPr>
        <p:txBody>
          <a:bodyPr/>
          <a:lstStyle>
            <a:lvl1pPr marL="342000" indent="-342000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48000" indent="-284400">
              <a:spcBef>
                <a:spcPts val="0"/>
              </a:spcBef>
              <a:buFont typeface="Systemtypsnitt"/>
              <a:buChar char="–"/>
              <a:defRPr sz="1800" baseline="0">
                <a:solidFill>
                  <a:schemeClr val="tx1"/>
                </a:solidFill>
              </a:defRPr>
            </a:lvl2pPr>
            <a:lvl3pPr marL="828675" indent="-16510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836613" indent="198438"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1220763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gram Gr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169500" y="857436"/>
            <a:ext cx="7639538" cy="167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49854C87-332A-924B-BB8C-D4AAF87F9B5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07140" y="2083769"/>
            <a:ext cx="4075113" cy="3436938"/>
          </a:xfrm>
        </p:spPr>
        <p:txBody>
          <a:bodyPr/>
          <a:lstStyle>
            <a:lvl1pPr marL="342900" indent="-342900">
              <a:defRPr lang="sv-SE" sz="20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000" lvl="0" indent="-342000" algn="l" rtl="0" eaLnBrk="1" fontAlgn="base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sv-SE"/>
              <a:t>Klicka på ikonen för att lägga till ett diagram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2092936-68C7-D44D-8464-9A51F2E875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  <p:sp>
        <p:nvSpPr>
          <p:cNvPr id="6" name="Platshållare för text 15">
            <a:extLst>
              <a:ext uri="{FF2B5EF4-FFF2-40B4-BE49-F238E27FC236}">
                <a16:creationId xmlns:a16="http://schemas.microsoft.com/office/drawing/2014/main" id="{72284F1B-630F-4AC4-A39D-E5FBBBB214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9988" y="2091994"/>
            <a:ext cx="4165941" cy="3420488"/>
          </a:xfrm>
        </p:spPr>
        <p:txBody>
          <a:bodyPr/>
          <a:lstStyle>
            <a:lvl1pPr marL="342000" indent="-342000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48000" indent="-284400">
              <a:spcBef>
                <a:spcPts val="0"/>
              </a:spcBef>
              <a:buFont typeface="Systemtypsnitt"/>
              <a:buChar char="–"/>
              <a:defRPr sz="1800" baseline="0">
                <a:solidFill>
                  <a:schemeClr val="tx1"/>
                </a:solidFill>
              </a:defRPr>
            </a:lvl2pPr>
            <a:lvl3pPr marL="828675" indent="-16510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836613" indent="198438"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2178148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gram V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169500" y="857436"/>
            <a:ext cx="7639538" cy="167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49854C87-332A-924B-BB8C-D4AAF87F9B5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07140" y="2083769"/>
            <a:ext cx="4075113" cy="3436938"/>
          </a:xfrm>
        </p:spPr>
        <p:txBody>
          <a:bodyPr/>
          <a:lstStyle>
            <a:lvl1pPr marL="342900" indent="-342900">
              <a:defRPr lang="sv-SE" sz="20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000" lvl="0" indent="-342000" algn="l" rtl="0" eaLnBrk="1" fontAlgn="base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sv-SE"/>
              <a:t>Klicka på ikonen för att lägga till ett diagram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1DC9C30-3D5B-BC48-96A6-24B260B223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  <p:sp>
        <p:nvSpPr>
          <p:cNvPr id="6" name="Platshållare för text 15">
            <a:extLst>
              <a:ext uri="{FF2B5EF4-FFF2-40B4-BE49-F238E27FC236}">
                <a16:creationId xmlns:a16="http://schemas.microsoft.com/office/drawing/2014/main" id="{375167AE-461F-4B7D-93B1-3B064E523D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9988" y="2100219"/>
            <a:ext cx="4165941" cy="3420488"/>
          </a:xfrm>
        </p:spPr>
        <p:txBody>
          <a:bodyPr/>
          <a:lstStyle>
            <a:lvl1pPr marL="342000" indent="-342000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48000" indent="-284400">
              <a:spcBef>
                <a:spcPts val="0"/>
              </a:spcBef>
              <a:buFont typeface="Systemtypsnitt"/>
              <a:buChar char="–"/>
              <a:defRPr sz="1800" baseline="0">
                <a:solidFill>
                  <a:schemeClr val="tx1"/>
                </a:solidFill>
              </a:defRPr>
            </a:lvl2pPr>
            <a:lvl3pPr marL="828675" indent="-16510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836613" indent="198438"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1056144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49" cy="6857998"/>
          </a:xfrm>
          <a:prstGeom prst="rect">
            <a:avLst/>
          </a:prstGeom>
        </p:spPr>
      </p:pic>
      <p:sp>
        <p:nvSpPr>
          <p:cNvPr id="13" name="Rubrik 12">
            <a:extLst>
              <a:ext uri="{FF2B5EF4-FFF2-40B4-BE49-F238E27FC236}">
                <a16:creationId xmlns:a16="http://schemas.microsoft.com/office/drawing/2014/main" id="{6E7B29A3-67D6-4046-8E1C-374E76ADB1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6450" y="1568936"/>
            <a:ext cx="6508750" cy="1853714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mall för rubrikformat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63A17940-9FD4-4742-8F90-3802382A66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1556" y="548504"/>
            <a:ext cx="2616241" cy="896474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E1309894-A366-482D-B219-87E21AD86BC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078" y="5811926"/>
            <a:ext cx="1481330" cy="43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48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med bildtext - Gul/ljusg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B6AF3D9-9CAE-2545-BCBC-82641F4ACB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22663" y="0"/>
            <a:ext cx="8669337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BD17F49C-DDBB-A64E-9735-C76D227F4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5201" y="1724891"/>
            <a:ext cx="2004093" cy="416443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+mj-lt"/>
              </a:defRPr>
            </a:lvl1pPr>
            <a:lvl2pPr marL="252000" indent="-252000"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accent2"/>
                </a:solidFill>
              </a:defRPr>
            </a:lvl2pPr>
            <a:lvl3pPr marL="0" indent="-228600">
              <a:buFont typeface="Arial" panose="020B0604020202020204" pitchFamily="34" charset="0"/>
              <a:buChar char="–"/>
              <a:defRPr sz="1600">
                <a:solidFill>
                  <a:schemeClr val="accent2"/>
                </a:solidFill>
              </a:defRPr>
            </a:lvl3pPr>
            <a:lvl4pPr marL="0" indent="0">
              <a:buNone/>
              <a:defRPr sz="1400">
                <a:solidFill>
                  <a:schemeClr val="accent2"/>
                </a:solidFill>
              </a:defRPr>
            </a:lvl4pPr>
            <a:lvl5pPr marL="1800000"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D2546E5-6AC1-9E42-8E23-08C6A06CA5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02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med bildtext – SkidBlå/ljus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B6AF3D9-9CAE-2545-BCBC-82641F4ACB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22663" y="0"/>
            <a:ext cx="8669337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6901459-91D7-9C48-AF68-F7367951BB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5201" y="1724891"/>
            <a:ext cx="2004093" cy="416443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252000" indent="-252000"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</a:defRPr>
            </a:lvl2pPr>
            <a:lvl3pPr marL="57150" indent="-285750">
              <a:defRPr lang="sv-SE" sz="1600" dirty="0">
                <a:solidFill>
                  <a:schemeClr val="bg1"/>
                </a:solidFill>
                <a:latin typeface="+mn-lt"/>
                <a:ea typeface="+mn-ea"/>
              </a:defRPr>
            </a:lvl3pPr>
            <a:lvl4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4pPr>
            <a:lvl5pPr marL="1800000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marL="0" lvl="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sv-SE" dirty="0"/>
              <a:t>Nivå tre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BB7DFB6-2524-924E-B25A-7DDE498F7C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ild med bildtext – SkidBlå/V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B6AF3D9-9CAE-2545-BCBC-82641F4ACB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22663" y="0"/>
            <a:ext cx="8669337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6901459-91D7-9C48-AF68-F7367951BB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5201" y="1724891"/>
            <a:ext cx="2004093" cy="416443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252000" indent="-252000"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</a:defRPr>
            </a:lvl2pPr>
            <a:lvl3pPr marL="252000" indent="-252000">
              <a:defRPr sz="1600">
                <a:solidFill>
                  <a:schemeClr val="bg1"/>
                </a:solidFill>
              </a:defRPr>
            </a:lvl3pPr>
            <a:lvl4pPr marL="0" indent="0">
              <a:buNone/>
              <a:defRPr sz="1400">
                <a:solidFill>
                  <a:schemeClr val="bg1"/>
                </a:solidFill>
              </a:defRPr>
            </a:lvl4pPr>
            <a:lvl5pPr marL="1800000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04C184E-FF83-DF45-81BC-1BEEB9B450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120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och BILD 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657855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6CA7CE4-3EF3-FF43-9E5D-5B8514E1BD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24813" y="0"/>
            <a:ext cx="4167187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469BEB8-38DA-2B42-A261-180465994F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  <p:sp>
        <p:nvSpPr>
          <p:cNvPr id="8" name="Platshållare för text 15">
            <a:extLst>
              <a:ext uri="{FF2B5EF4-FFF2-40B4-BE49-F238E27FC236}">
                <a16:creationId xmlns:a16="http://schemas.microsoft.com/office/drawing/2014/main" id="{84FB9438-0919-4A14-9A25-5D24A29EC4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793537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bg1"/>
                </a:solidFill>
              </a:defRPr>
            </a:lvl2pPr>
            <a:lvl3pPr marL="864000" indent="-208800">
              <a:spcBef>
                <a:spcPts val="200"/>
              </a:spcBef>
              <a:defRPr sz="2000">
                <a:solidFill>
                  <a:schemeClr val="bg1"/>
                </a:solidFill>
              </a:defRPr>
            </a:lvl3pPr>
            <a:lvl4pPr marL="1080000" indent="-201600">
              <a:spcBef>
                <a:spcPts val="200"/>
              </a:spcBef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17450898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bakgrund mö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8" y="1365736"/>
            <a:ext cx="779374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793537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bg1"/>
                </a:solidFill>
              </a:defRPr>
            </a:lvl2pPr>
            <a:lvl3pPr marL="864000" indent="-208800">
              <a:spcBef>
                <a:spcPts val="200"/>
              </a:spcBef>
              <a:defRPr sz="2000">
                <a:solidFill>
                  <a:schemeClr val="bg1"/>
                </a:solidFill>
              </a:defRPr>
            </a:lvl3pPr>
            <a:lvl4pPr marL="1080000" indent="-201600">
              <a:spcBef>
                <a:spcPts val="200"/>
              </a:spcBef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D65E1E6-D81C-814F-8C82-23AC6752FE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100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bakgrund ljusa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8" y="1365736"/>
            <a:ext cx="779374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2FB9A83-6A2A-9845-95F9-CCAFCF3772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3"/>
          </a:xfrm>
          <a:prstGeom prst="rect">
            <a:avLst/>
          </a:prstGeom>
        </p:spPr>
      </p:pic>
      <p:sp>
        <p:nvSpPr>
          <p:cNvPr id="5" name="Platshållare för text 15">
            <a:extLst>
              <a:ext uri="{FF2B5EF4-FFF2-40B4-BE49-F238E27FC236}">
                <a16:creationId xmlns:a16="http://schemas.microsoft.com/office/drawing/2014/main" id="{EE8A2697-1541-4F07-835F-D2645194E1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69988" y="2992580"/>
            <a:ext cx="7793537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bg1"/>
                </a:solidFill>
              </a:defRPr>
            </a:lvl2pPr>
            <a:lvl3pPr marL="864000" indent="-208800">
              <a:spcBef>
                <a:spcPts val="200"/>
              </a:spcBef>
              <a:defRPr sz="2000">
                <a:solidFill>
                  <a:schemeClr val="bg1"/>
                </a:solidFill>
              </a:defRPr>
            </a:lvl3pPr>
            <a:lvl4pPr marL="1080000" indent="-201600">
              <a:spcBef>
                <a:spcPts val="200"/>
              </a:spcBef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38184990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mnsky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4284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3D950DCA-2A52-EE43-8491-DA30DD9CA0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350" y="2652348"/>
            <a:ext cx="4558338" cy="155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88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rubrik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5E725238-4DE5-4D4B-AC56-73569E4AC2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0B9F619-39A7-A548-BB1E-5C354D9BB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904" y="2115131"/>
            <a:ext cx="7639538" cy="1851852"/>
          </a:xfrm>
        </p:spPr>
        <p:txBody>
          <a:bodyPr anchor="t" anchorCtr="0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861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rubri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76683" y="2722343"/>
            <a:ext cx="779374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80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626CF8D8-8654-4B87-BFB6-34AB9BF41367}"/>
              </a:ext>
            </a:extLst>
          </p:cNvPr>
          <p:cNvSpPr/>
          <p:nvPr userDrawn="1"/>
        </p:nvSpPr>
        <p:spPr bwMode="auto">
          <a:xfrm>
            <a:off x="0" y="0"/>
            <a:ext cx="531628" cy="3359888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8F3AEFB-0DCD-4B17-8B01-7DE1EF082A43}"/>
              </a:ext>
            </a:extLst>
          </p:cNvPr>
          <p:cNvSpPr/>
          <p:nvPr userDrawn="1"/>
        </p:nvSpPr>
        <p:spPr bwMode="auto">
          <a:xfrm>
            <a:off x="11546958" y="6198781"/>
            <a:ext cx="645042" cy="65921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6D051AF-E82F-465F-BC31-2F5FA7A96F65}"/>
              </a:ext>
            </a:extLst>
          </p:cNvPr>
          <p:cNvSpPr/>
          <p:nvPr userDrawn="1"/>
        </p:nvSpPr>
        <p:spPr bwMode="auto">
          <a:xfrm>
            <a:off x="11823404" y="4306186"/>
            <a:ext cx="368595" cy="189259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6091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radig-rubrik och innehåll - mellan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632650"/>
            <a:ext cx="7639050" cy="3300413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bg2"/>
              </a:buClr>
              <a:defRPr sz="2800">
                <a:solidFill>
                  <a:schemeClr val="bg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bg1"/>
                </a:solidFill>
              </a:defRPr>
            </a:lvl2pPr>
            <a:lvl3pPr marL="863600" indent="-207963">
              <a:spcBef>
                <a:spcPts val="48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1079500" indent="-200025">
              <a:spcBef>
                <a:spcPts val="480"/>
              </a:spcBef>
              <a:buFont typeface="Systemtypsnitt"/>
              <a:buChar char="–"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F32B220-AB79-BE4C-94C2-FAC88B1376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05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radig rubrik och innehåll - mellan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bg1"/>
                </a:solidFill>
              </a:defRPr>
            </a:lvl2pPr>
            <a:lvl3pPr marL="864000" indent="-208800">
              <a:spcBef>
                <a:spcPts val="480"/>
              </a:spcBef>
              <a:defRPr lang="sv-SE" sz="2000" dirty="0">
                <a:solidFill>
                  <a:schemeClr val="bg1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480"/>
              </a:spcBef>
              <a:buFont typeface="Systemtypsnitt"/>
              <a:buChar char="–"/>
              <a:defRPr lang="sv-SE" sz="1400" dirty="0">
                <a:solidFill>
                  <a:schemeClr val="bg1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bg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C9DD053-1321-3845-8813-1CA358D097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99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radig rubrik och innehåll - ljus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632650"/>
            <a:ext cx="7639050" cy="3300413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48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48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7A3ABBF-0DA8-4347-968F-E825510934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73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radig rubrik och innehåll - ljus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48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480"/>
              </a:spcBef>
              <a:defRPr lang="sv-SE" sz="1400" dirty="0">
                <a:solidFill>
                  <a:schemeClr val="tx1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D02CF4E-26A3-9B47-A773-23EA1F461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0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radig rubrik och innehåll - ljusg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632650"/>
            <a:ext cx="7639050" cy="3300413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>
              <a:spcBef>
                <a:spcPts val="48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>
              <a:spcBef>
                <a:spcPts val="48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>
              <a:spcBef>
                <a:spcPts val="0"/>
              </a:spcBef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8729CE8-1233-DD46-890B-2D1D875285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2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18AD1BFC-8AB8-4A70-8070-D604DC172D7F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2904" y="2661136"/>
            <a:ext cx="7639538" cy="322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162904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C81CC6B-DC4D-A44F-822F-A9DE020A209C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9" r:id="rId2"/>
    <p:sldLayoutId id="2147483657" r:id="rId3"/>
    <p:sldLayoutId id="2147483683" r:id="rId4"/>
    <p:sldLayoutId id="2147483659" r:id="rId5"/>
    <p:sldLayoutId id="2147483662" r:id="rId6"/>
    <p:sldLayoutId id="2147483664" r:id="rId7"/>
    <p:sldLayoutId id="2147483663" r:id="rId8"/>
    <p:sldLayoutId id="2147483665" r:id="rId9"/>
    <p:sldLayoutId id="2147483666" r:id="rId10"/>
    <p:sldLayoutId id="2147483668" r:id="rId11"/>
    <p:sldLayoutId id="2147483667" r:id="rId12"/>
    <p:sldLayoutId id="2147483679" r:id="rId13"/>
    <p:sldLayoutId id="2147483680" r:id="rId14"/>
    <p:sldLayoutId id="2147483678" r:id="rId15"/>
    <p:sldLayoutId id="2147483673" r:id="rId16"/>
    <p:sldLayoutId id="2147483686" r:id="rId17"/>
    <p:sldLayoutId id="2147483674" r:id="rId18"/>
    <p:sldLayoutId id="2147483681" r:id="rId19"/>
    <p:sldLayoutId id="2147483669" r:id="rId20"/>
    <p:sldLayoutId id="2147483655" r:id="rId21"/>
    <p:sldLayoutId id="2147483682" r:id="rId22"/>
    <p:sldLayoutId id="2147483675" r:id="rId23"/>
    <p:sldLayoutId id="2147483677" r:id="rId24"/>
    <p:sldLayoutId id="2147483676" r:id="rId25"/>
    <p:sldLayoutId id="2147483684" r:id="rId26"/>
    <p:sldLayoutId id="2147483685" r:id="rId2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20000"/>
        </a:spcBef>
        <a:spcAft>
          <a:spcPct val="20000"/>
        </a:spcAft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48000" indent="-285750" algn="l" rtl="0" eaLnBrk="1" fontAlgn="base" hangingPunct="1">
        <a:spcBef>
          <a:spcPts val="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</a:defRPr>
      </a:lvl2pPr>
      <a:lvl3pPr marL="864000" indent="-2088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080000" indent="-201600" algn="l" rtl="0" eaLnBrk="1" fontAlgn="base" hangingPunct="1">
        <a:spcBef>
          <a:spcPts val="48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630238" indent="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2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1.xml"/><Relationship Id="rId5" Type="http://schemas.microsoft.com/office/2007/relationships/hdphoto" Target="../media/hdphoto1.wdp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renumerera.expressen.se/premiummax/kampanj/premium-max-skidor2023/?utm_source=partner&amp;utm_medium=email&amp;utm_content=skidf%C3%B6rbundet&amp;utm_campaign=premiummax23&amp;returnUri=https:%2F%2Flivesport.expressen.se%2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E91D58-6E02-1108-E943-A2AF63356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C6D95F4-350F-BBE2-2C61-B0FFC837FD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6990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Presentation av tävlingsarenan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F2D6D8B5-C8D3-3C59-B1EC-7B47D83E4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9" name="Bildobjekt 8" descr="En bild som visar text, karta, diagram&#10;&#10;Automatiskt genererad beskrivning">
            <a:extLst>
              <a:ext uri="{FF2B5EF4-FFF2-40B4-BE49-F238E27FC236}">
                <a16:creationId xmlns:a16="http://schemas.microsoft.com/office/drawing/2014/main" id="{DFE0EBF3-FFE5-7FED-F7BD-C29956A205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631" y="1202435"/>
            <a:ext cx="9278493" cy="557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15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723330-CF73-1B48-BADE-1E06D0379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174" y="36406"/>
            <a:ext cx="5663508" cy="634356"/>
          </a:xfrm>
        </p:spPr>
        <p:txBody>
          <a:bodyPr/>
          <a:lstStyle/>
          <a:p>
            <a:r>
              <a:rPr lang="sv-SE" sz="4000" dirty="0" err="1"/>
              <a:t>materialkontRoll</a:t>
            </a:r>
            <a:endParaRPr lang="sv-SE" sz="4000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E055A6F-B375-A3B7-44B5-1DC3B4C8F549}"/>
              </a:ext>
            </a:extLst>
          </p:cNvPr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2260A1DA-85DC-B736-9206-95F70DF36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675026D3-F0FA-3946-5770-E086BFD5B101}"/>
              </a:ext>
            </a:extLst>
          </p:cNvPr>
          <p:cNvSpPr txBox="1"/>
          <p:nvPr/>
        </p:nvSpPr>
        <p:spPr>
          <a:xfrm>
            <a:off x="452133" y="608747"/>
            <a:ext cx="83236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F7FCFF"/>
                </a:solidFill>
              </a:rPr>
              <a:t>Skidmärkning (utlämning etikett, uppgifter på etikett, skriva på etikett, fästning etikett) </a:t>
            </a:r>
            <a:r>
              <a:rPr lang="sv-SE" b="1" dirty="0">
                <a:solidFill>
                  <a:srgbClr val="FFFF00"/>
                </a:solidFill>
              </a:rPr>
              <a:t>Egen penna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F7FCFF"/>
                </a:solidFill>
              </a:rPr>
              <a:t>Skidor lämnas in </a:t>
            </a:r>
            <a:r>
              <a:rPr lang="sv-SE" b="1" dirty="0">
                <a:solidFill>
                  <a:srgbClr val="FFFF00"/>
                </a:solidFill>
              </a:rPr>
              <a:t>tidigast 45 minuter före start </a:t>
            </a:r>
            <a:r>
              <a:rPr lang="sv-SE" dirty="0">
                <a:solidFill>
                  <a:srgbClr val="F7FCFF"/>
                </a:solidFill>
              </a:rPr>
              <a:t>och </a:t>
            </a:r>
            <a:r>
              <a:rPr lang="sv-SE" b="1" dirty="0">
                <a:solidFill>
                  <a:srgbClr val="FFFF00"/>
                </a:solidFill>
              </a:rPr>
              <a:t>senast 30 min före start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F7FCFF"/>
                </a:solidFill>
              </a:rPr>
              <a:t>Slumpmässiga tester av skidor före start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F7FCFF"/>
                </a:solidFill>
              </a:rPr>
              <a:t>Prispallen + slumpmässiga tester efter målgång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F7FCFF"/>
                </a:solidFill>
              </a:rPr>
              <a:t>”</a:t>
            </a:r>
            <a:r>
              <a:rPr lang="sv-SE" dirty="0" err="1">
                <a:solidFill>
                  <a:srgbClr val="F7FCFF"/>
                </a:solidFill>
              </a:rPr>
              <a:t>Testfärger</a:t>
            </a:r>
            <a:r>
              <a:rPr lang="sv-SE" dirty="0">
                <a:solidFill>
                  <a:srgbClr val="F7FCFF"/>
                </a:solidFill>
              </a:rPr>
              <a:t>” </a:t>
            </a:r>
          </a:p>
        </p:txBody>
      </p:sp>
      <p:grpSp>
        <p:nvGrpSpPr>
          <p:cNvPr id="40" name="Grupp 39">
            <a:extLst>
              <a:ext uri="{FF2B5EF4-FFF2-40B4-BE49-F238E27FC236}">
                <a16:creationId xmlns:a16="http://schemas.microsoft.com/office/drawing/2014/main" id="{94684A5B-C05F-296F-9F31-3435AA60579B}"/>
              </a:ext>
            </a:extLst>
          </p:cNvPr>
          <p:cNvGrpSpPr/>
          <p:nvPr/>
        </p:nvGrpSpPr>
        <p:grpSpPr>
          <a:xfrm>
            <a:off x="603103" y="3427320"/>
            <a:ext cx="4646137" cy="2652844"/>
            <a:chOff x="235494" y="3096827"/>
            <a:chExt cx="4646137" cy="2652844"/>
          </a:xfrm>
        </p:grpSpPr>
        <p:cxnSp>
          <p:nvCxnSpPr>
            <p:cNvPr id="23" name="Rak pilkoppling 22">
              <a:extLst>
                <a:ext uri="{FF2B5EF4-FFF2-40B4-BE49-F238E27FC236}">
                  <a16:creationId xmlns:a16="http://schemas.microsoft.com/office/drawing/2014/main" id="{8C3371AD-8330-2392-BA6A-240CCA3DB4D6}"/>
                </a:ext>
              </a:extLst>
            </p:cNvPr>
            <p:cNvCxnSpPr/>
            <p:nvPr/>
          </p:nvCxnSpPr>
          <p:spPr bwMode="auto">
            <a:xfrm>
              <a:off x="1995053" y="5047013"/>
              <a:ext cx="2125683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Rak koppling 15">
              <a:extLst>
                <a:ext uri="{FF2B5EF4-FFF2-40B4-BE49-F238E27FC236}">
                  <a16:creationId xmlns:a16="http://schemas.microsoft.com/office/drawing/2014/main" id="{CBA6580F-EB0C-7979-C5C2-00BCE9149A4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994966" y="3685770"/>
              <a:ext cx="0" cy="108263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7F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Rak koppling 13">
              <a:extLst>
                <a:ext uri="{FF2B5EF4-FFF2-40B4-BE49-F238E27FC236}">
                  <a16:creationId xmlns:a16="http://schemas.microsoft.com/office/drawing/2014/main" id="{1D27836C-D7E6-2C07-2A92-7A95BE1021C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132050" y="3685770"/>
              <a:ext cx="0" cy="108263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7F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Rak koppling 16">
              <a:extLst>
                <a:ext uri="{FF2B5EF4-FFF2-40B4-BE49-F238E27FC236}">
                  <a16:creationId xmlns:a16="http://schemas.microsoft.com/office/drawing/2014/main" id="{3CFAAD10-96FD-D6E2-2DDD-57EA94DD3A5D}"/>
                </a:ext>
              </a:extLst>
            </p:cNvPr>
            <p:cNvCxnSpPr/>
            <p:nvPr/>
          </p:nvCxnSpPr>
          <p:spPr bwMode="auto">
            <a:xfrm>
              <a:off x="1108534" y="4768404"/>
              <a:ext cx="1898307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7F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Rak koppling 10">
              <a:extLst>
                <a:ext uri="{FF2B5EF4-FFF2-40B4-BE49-F238E27FC236}">
                  <a16:creationId xmlns:a16="http://schemas.microsoft.com/office/drawing/2014/main" id="{BF6BF49A-8B7A-8143-855B-D37697B4A6CA}"/>
                </a:ext>
              </a:extLst>
            </p:cNvPr>
            <p:cNvCxnSpPr/>
            <p:nvPr/>
          </p:nvCxnSpPr>
          <p:spPr bwMode="auto">
            <a:xfrm>
              <a:off x="1132050" y="3706102"/>
              <a:ext cx="1898307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7F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5C85E071-9E40-93BB-C189-B74142CD088C}"/>
                </a:ext>
              </a:extLst>
            </p:cNvPr>
            <p:cNvSpPr txBox="1"/>
            <p:nvPr/>
          </p:nvSpPr>
          <p:spPr>
            <a:xfrm>
              <a:off x="2472451" y="3096827"/>
              <a:ext cx="17337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highlight>
                    <a:srgbClr val="FFFF00"/>
                  </a:highlight>
                </a:rPr>
                <a:t>Före start</a:t>
              </a:r>
            </a:p>
          </p:txBody>
        </p:sp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AA21A51A-9B75-C4E3-EBF9-4E6D5BC6CB55}"/>
                </a:ext>
              </a:extLst>
            </p:cNvPr>
            <p:cNvSpPr/>
            <p:nvPr/>
          </p:nvSpPr>
          <p:spPr bwMode="auto">
            <a:xfrm>
              <a:off x="3030357" y="3896108"/>
              <a:ext cx="1851274" cy="65312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</a:endParaRPr>
            </a:p>
          </p:txBody>
        </p:sp>
        <p:sp>
          <p:nvSpPr>
            <p:cNvPr id="20" name="textruta 19">
              <a:extLst>
                <a:ext uri="{FF2B5EF4-FFF2-40B4-BE49-F238E27FC236}">
                  <a16:creationId xmlns:a16="http://schemas.microsoft.com/office/drawing/2014/main" id="{8E047F54-4B44-2FF9-BC24-F922DBA22917}"/>
                </a:ext>
              </a:extLst>
            </p:cNvPr>
            <p:cNvSpPr txBox="1"/>
            <p:nvPr/>
          </p:nvSpPr>
          <p:spPr>
            <a:xfrm>
              <a:off x="1320545" y="3889003"/>
              <a:ext cx="15319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dirty="0">
                  <a:solidFill>
                    <a:schemeClr val="bg1"/>
                  </a:solidFill>
                </a:rPr>
                <a:t>Plats för 200 </a:t>
              </a:r>
              <a:r>
                <a:rPr lang="sv-SE" sz="2000" dirty="0" err="1">
                  <a:solidFill>
                    <a:schemeClr val="bg1"/>
                  </a:solidFill>
                </a:rPr>
                <a:t>skidpar</a:t>
              </a:r>
              <a:endParaRPr lang="sv-SE" sz="20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ruta 20">
              <a:extLst>
                <a:ext uri="{FF2B5EF4-FFF2-40B4-BE49-F238E27FC236}">
                  <a16:creationId xmlns:a16="http://schemas.microsoft.com/office/drawing/2014/main" id="{1DBE73E4-BC42-92CA-EA24-0726EF7414DF}"/>
                </a:ext>
              </a:extLst>
            </p:cNvPr>
            <p:cNvSpPr txBox="1"/>
            <p:nvPr/>
          </p:nvSpPr>
          <p:spPr>
            <a:xfrm>
              <a:off x="3225668" y="3991837"/>
              <a:ext cx="14606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Testtält</a:t>
              </a:r>
            </a:p>
          </p:txBody>
        </p:sp>
        <p:cxnSp>
          <p:nvCxnSpPr>
            <p:cNvPr id="24" name="Rak pilkoppling 23">
              <a:extLst>
                <a:ext uri="{FF2B5EF4-FFF2-40B4-BE49-F238E27FC236}">
                  <a16:creationId xmlns:a16="http://schemas.microsoft.com/office/drawing/2014/main" id="{B894D860-4D2C-2958-C6E7-0626A85CD05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8571" y="4440881"/>
              <a:ext cx="412901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Rak pilkoppling 24">
              <a:extLst>
                <a:ext uri="{FF2B5EF4-FFF2-40B4-BE49-F238E27FC236}">
                  <a16:creationId xmlns:a16="http://schemas.microsoft.com/office/drawing/2014/main" id="{78A2AD18-DF96-2F7B-97B8-64238BC46C8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8571" y="4218711"/>
              <a:ext cx="428737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5" name="textruta 34">
              <a:extLst>
                <a:ext uri="{FF2B5EF4-FFF2-40B4-BE49-F238E27FC236}">
                  <a16:creationId xmlns:a16="http://schemas.microsoft.com/office/drawing/2014/main" id="{C427971F-344D-BA0E-D2D0-0758806FF10A}"/>
                </a:ext>
              </a:extLst>
            </p:cNvPr>
            <p:cNvSpPr txBox="1"/>
            <p:nvPr/>
          </p:nvSpPr>
          <p:spPr>
            <a:xfrm>
              <a:off x="235494" y="3539861"/>
              <a:ext cx="9873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dirty="0">
                  <a:solidFill>
                    <a:srgbClr val="FFFF00"/>
                  </a:solidFill>
                </a:rPr>
                <a:t>In/</a:t>
              </a:r>
              <a:r>
                <a:rPr lang="sv-SE" sz="1400" dirty="0" err="1">
                  <a:solidFill>
                    <a:srgbClr val="FFFF00"/>
                  </a:solidFill>
                </a:rPr>
                <a:t>Ut-lämning</a:t>
              </a:r>
              <a:endParaRPr lang="sv-SE" sz="1400" dirty="0">
                <a:solidFill>
                  <a:srgbClr val="FFFF00"/>
                </a:solidFill>
              </a:endParaRPr>
            </a:p>
          </p:txBody>
        </p:sp>
        <p:sp>
          <p:nvSpPr>
            <p:cNvPr id="36" name="textruta 35">
              <a:extLst>
                <a:ext uri="{FF2B5EF4-FFF2-40B4-BE49-F238E27FC236}">
                  <a16:creationId xmlns:a16="http://schemas.microsoft.com/office/drawing/2014/main" id="{464F3CCC-5044-392C-9BB3-CCFB12475D59}"/>
                </a:ext>
              </a:extLst>
            </p:cNvPr>
            <p:cNvSpPr txBox="1"/>
            <p:nvPr/>
          </p:nvSpPr>
          <p:spPr>
            <a:xfrm>
              <a:off x="2009950" y="5288006"/>
              <a:ext cx="18983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solidFill>
                    <a:srgbClr val="FFFF00"/>
                  </a:solidFill>
                </a:rPr>
                <a:t>Väg till start</a:t>
              </a:r>
            </a:p>
          </p:txBody>
        </p:sp>
      </p:grpSp>
      <p:grpSp>
        <p:nvGrpSpPr>
          <p:cNvPr id="55" name="Grupp 54">
            <a:extLst>
              <a:ext uri="{FF2B5EF4-FFF2-40B4-BE49-F238E27FC236}">
                <a16:creationId xmlns:a16="http://schemas.microsoft.com/office/drawing/2014/main" id="{F85B64A0-D671-6C7D-886F-93AE86B59C58}"/>
              </a:ext>
            </a:extLst>
          </p:cNvPr>
          <p:cNvGrpSpPr/>
          <p:nvPr/>
        </p:nvGrpSpPr>
        <p:grpSpPr>
          <a:xfrm>
            <a:off x="7214987" y="3079901"/>
            <a:ext cx="4692855" cy="3694962"/>
            <a:chOff x="7263651" y="3132453"/>
            <a:chExt cx="4692855" cy="3694962"/>
          </a:xfrm>
        </p:grpSpPr>
        <p:sp>
          <p:nvSpPr>
            <p:cNvPr id="41" name="textruta 40">
              <a:extLst>
                <a:ext uri="{FF2B5EF4-FFF2-40B4-BE49-F238E27FC236}">
                  <a16:creationId xmlns:a16="http://schemas.microsoft.com/office/drawing/2014/main" id="{63F63BFB-0667-1747-6184-492666EF2CD2}"/>
                </a:ext>
              </a:extLst>
            </p:cNvPr>
            <p:cNvSpPr txBox="1"/>
            <p:nvPr/>
          </p:nvSpPr>
          <p:spPr>
            <a:xfrm>
              <a:off x="7501044" y="3132453"/>
              <a:ext cx="22088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highlight>
                    <a:srgbClr val="FFFF00"/>
                  </a:highlight>
                </a:rPr>
                <a:t>Efter målgång</a:t>
              </a:r>
            </a:p>
          </p:txBody>
        </p:sp>
        <p:cxnSp>
          <p:nvCxnSpPr>
            <p:cNvPr id="43" name="Rak koppling 42">
              <a:extLst>
                <a:ext uri="{FF2B5EF4-FFF2-40B4-BE49-F238E27FC236}">
                  <a16:creationId xmlns:a16="http://schemas.microsoft.com/office/drawing/2014/main" id="{390236E2-2AEB-404B-397F-17A21B13CC5B}"/>
                </a:ext>
              </a:extLst>
            </p:cNvPr>
            <p:cNvCxnSpPr/>
            <p:nvPr/>
          </p:nvCxnSpPr>
          <p:spPr bwMode="auto">
            <a:xfrm>
              <a:off x="7263652" y="6126834"/>
              <a:ext cx="2766951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Rak koppling 44">
              <a:extLst>
                <a:ext uri="{FF2B5EF4-FFF2-40B4-BE49-F238E27FC236}">
                  <a16:creationId xmlns:a16="http://schemas.microsoft.com/office/drawing/2014/main" id="{06F525D5-93B7-8080-A227-27AF30872E8E}"/>
                </a:ext>
              </a:extLst>
            </p:cNvPr>
            <p:cNvCxnSpPr/>
            <p:nvPr/>
          </p:nvCxnSpPr>
          <p:spPr bwMode="auto">
            <a:xfrm>
              <a:off x="7263651" y="3860013"/>
              <a:ext cx="0" cy="225494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Rak koppling 45">
              <a:extLst>
                <a:ext uri="{FF2B5EF4-FFF2-40B4-BE49-F238E27FC236}">
                  <a16:creationId xmlns:a16="http://schemas.microsoft.com/office/drawing/2014/main" id="{75E1A233-C3CA-08C7-8CD2-4EB96FE82919}"/>
                </a:ext>
              </a:extLst>
            </p:cNvPr>
            <p:cNvCxnSpPr/>
            <p:nvPr/>
          </p:nvCxnSpPr>
          <p:spPr bwMode="auto">
            <a:xfrm>
              <a:off x="10030603" y="3860013"/>
              <a:ext cx="0" cy="225494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Rak koppling 46">
              <a:extLst>
                <a:ext uri="{FF2B5EF4-FFF2-40B4-BE49-F238E27FC236}">
                  <a16:creationId xmlns:a16="http://schemas.microsoft.com/office/drawing/2014/main" id="{82BFF840-2BD3-2428-84DF-7C951CA1D4D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63651" y="3860013"/>
              <a:ext cx="27669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0" name="textruta 49">
              <a:extLst>
                <a:ext uri="{FF2B5EF4-FFF2-40B4-BE49-F238E27FC236}">
                  <a16:creationId xmlns:a16="http://schemas.microsoft.com/office/drawing/2014/main" id="{6AF994AE-AB7C-CD51-A404-784D21919E72}"/>
                </a:ext>
              </a:extLst>
            </p:cNvPr>
            <p:cNvSpPr txBox="1"/>
            <p:nvPr/>
          </p:nvSpPr>
          <p:spPr>
            <a:xfrm>
              <a:off x="9445802" y="4242092"/>
              <a:ext cx="2510704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800" dirty="0">
                  <a:solidFill>
                    <a:schemeClr val="bg1"/>
                  </a:solidFill>
                </a:rPr>
                <a:t>Funktionär talar om när test är aktuellt.</a:t>
              </a:r>
            </a:p>
            <a:p>
              <a:endParaRPr lang="sv-SE" sz="1800" dirty="0">
                <a:solidFill>
                  <a:schemeClr val="bg1"/>
                </a:solidFill>
              </a:endParaRPr>
            </a:p>
            <a:p>
              <a:r>
                <a:rPr lang="sv-SE" sz="1800" dirty="0">
                  <a:solidFill>
                    <a:schemeClr val="bg1"/>
                  </a:solidFill>
                </a:rPr>
                <a:t>Skidor transporteras till testtältet av arrangören. </a:t>
              </a:r>
            </a:p>
            <a:p>
              <a:endParaRPr lang="sv-SE" sz="1800" dirty="0">
                <a:solidFill>
                  <a:schemeClr val="bg1"/>
                </a:solidFill>
              </a:endParaRPr>
            </a:p>
            <a:p>
              <a:r>
                <a:rPr lang="sv-SE" sz="1800" dirty="0">
                  <a:solidFill>
                    <a:schemeClr val="bg1"/>
                  </a:solidFill>
                </a:rPr>
                <a:t>Skidor hämtas ut </a:t>
              </a:r>
              <a:r>
                <a:rPr lang="sv-SE" sz="1800">
                  <a:solidFill>
                    <a:schemeClr val="bg1"/>
                  </a:solidFill>
                </a:rPr>
                <a:t>vid testtältet.</a:t>
              </a:r>
              <a:endParaRPr lang="sv-SE" sz="1800" dirty="0">
                <a:solidFill>
                  <a:schemeClr val="bg1"/>
                </a:solidFill>
              </a:endParaRPr>
            </a:p>
          </p:txBody>
        </p:sp>
        <p:cxnSp>
          <p:nvCxnSpPr>
            <p:cNvPr id="53" name="Rak pilkoppling 52">
              <a:extLst>
                <a:ext uri="{FF2B5EF4-FFF2-40B4-BE49-F238E27FC236}">
                  <a16:creationId xmlns:a16="http://schemas.microsoft.com/office/drawing/2014/main" id="{565EA57B-75E4-9367-0B6D-1C0967D9899F}"/>
                </a:ext>
              </a:extLst>
            </p:cNvPr>
            <p:cNvCxnSpPr/>
            <p:nvPr/>
          </p:nvCxnSpPr>
          <p:spPr bwMode="auto">
            <a:xfrm flipV="1">
              <a:off x="8657112" y="4987636"/>
              <a:ext cx="0" cy="1591294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4" name="textruta 53">
              <a:extLst>
                <a:ext uri="{FF2B5EF4-FFF2-40B4-BE49-F238E27FC236}">
                  <a16:creationId xmlns:a16="http://schemas.microsoft.com/office/drawing/2014/main" id="{ECD3BBAB-29C9-6305-7073-A1EB0548B986}"/>
                </a:ext>
              </a:extLst>
            </p:cNvPr>
            <p:cNvSpPr txBox="1"/>
            <p:nvPr/>
          </p:nvSpPr>
          <p:spPr>
            <a:xfrm rot="16200000">
              <a:off x="7448409" y="5608787"/>
              <a:ext cx="16287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solidFill>
                    <a:srgbClr val="FFFF00"/>
                  </a:solidFill>
                </a:rPr>
                <a:t>Åkriktning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44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Presentation av tävlingsbanorna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BD19E09F-ED3A-2FC3-53F0-E9990C2830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7" name="Bildobjekt 6" descr="En bild som visar karta, text&#10;&#10;Automatiskt genererad beskrivning">
            <a:extLst>
              <a:ext uri="{FF2B5EF4-FFF2-40B4-BE49-F238E27FC236}">
                <a16:creationId xmlns:a16="http://schemas.microsoft.com/office/drawing/2014/main" id="{2E021993-81CB-4A1C-4017-A1C4605E87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536" y="989352"/>
            <a:ext cx="6933879" cy="569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99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Skidtestning och uppvärmning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09B0FA7C-E91B-F8F5-7336-6FB01BA70C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73FCD674-EF0E-C080-C3DA-626ABA63C6E2}"/>
              </a:ext>
            </a:extLst>
          </p:cNvPr>
          <p:cNvSpPr txBox="1"/>
          <p:nvPr/>
        </p:nvSpPr>
        <p:spPr>
          <a:xfrm>
            <a:off x="471301" y="1977690"/>
            <a:ext cx="6096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sz="2000" b="1" dirty="0">
                <a:solidFill>
                  <a:schemeClr val="bg1"/>
                </a:solidFill>
              </a:rPr>
              <a:t>Banorna är öppen</a:t>
            </a:r>
          </a:p>
          <a:p>
            <a:pPr>
              <a:buNone/>
            </a:pPr>
            <a:r>
              <a:rPr lang="sv-SE" sz="2000" b="1" dirty="0">
                <a:solidFill>
                  <a:schemeClr val="bg1"/>
                </a:solidFill>
              </a:rPr>
              <a:t>      </a:t>
            </a:r>
            <a:r>
              <a:rPr lang="sv-SE" sz="2400" dirty="0" err="1">
                <a:solidFill>
                  <a:schemeClr val="bg1"/>
                </a:solidFill>
                <a:latin typeface="CIDFont+F1"/>
              </a:rPr>
              <a:t>Kl</a:t>
            </a:r>
            <a:r>
              <a:rPr lang="sv-SE" sz="2400" dirty="0">
                <a:solidFill>
                  <a:schemeClr val="bg1"/>
                </a:solidFill>
                <a:latin typeface="CIDFont+F1"/>
              </a:rPr>
              <a:t> 09:00 – 09:55</a:t>
            </a:r>
          </a:p>
          <a:p>
            <a:pPr>
              <a:buNone/>
            </a:pPr>
            <a:r>
              <a:rPr lang="sv-SE" sz="2400" dirty="0">
                <a:solidFill>
                  <a:schemeClr val="bg1"/>
                </a:solidFill>
                <a:latin typeface="CIDFont+F1"/>
              </a:rPr>
              <a:t>       </a:t>
            </a:r>
          </a:p>
          <a:p>
            <a:pPr>
              <a:buNone/>
            </a:pPr>
            <a:endParaRPr lang="sv-SE" sz="2400" dirty="0">
              <a:solidFill>
                <a:schemeClr val="bg1"/>
              </a:solidFill>
              <a:latin typeface="CIDFont+F1"/>
            </a:endParaRPr>
          </a:p>
          <a:p>
            <a:pPr>
              <a:buNone/>
            </a:pPr>
            <a:endParaRPr lang="sv-SE" sz="2400" dirty="0">
              <a:solidFill>
                <a:schemeClr val="bg1"/>
              </a:solidFill>
              <a:latin typeface="CIDFont+F1"/>
            </a:endParaRPr>
          </a:p>
          <a:p>
            <a:pPr>
              <a:buNone/>
            </a:pPr>
            <a:r>
              <a:rPr lang="sv-SE" sz="2000" b="1" dirty="0">
                <a:solidFill>
                  <a:schemeClr val="bg1"/>
                </a:solidFill>
              </a:rPr>
              <a:t>Officiell träning inför lördag</a:t>
            </a:r>
          </a:p>
          <a:p>
            <a:pPr marL="0" indent="0" algn="l">
              <a:buNone/>
            </a:pPr>
            <a:r>
              <a:rPr lang="sv-SE" sz="2400" b="0" i="0" u="none" strike="noStrike" baseline="0" dirty="0">
                <a:solidFill>
                  <a:schemeClr val="bg1"/>
                </a:solidFill>
                <a:latin typeface="CIDFont+F1"/>
              </a:rPr>
              <a:t>       Kl. 16.00-17.00 Officiell träning</a:t>
            </a:r>
          </a:p>
        </p:txBody>
      </p:sp>
      <p:pic>
        <p:nvPicPr>
          <p:cNvPr id="8" name="Bildobjekt 7" descr="En bild som visar text, karta, diagram&#10;&#10;Automatiskt genererad beskrivning">
            <a:extLst>
              <a:ext uri="{FF2B5EF4-FFF2-40B4-BE49-F238E27FC236}">
                <a16:creationId xmlns:a16="http://schemas.microsoft.com/office/drawing/2014/main" id="{D77625E2-D109-FFD0-D52D-64B9DF58CA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" r="-152"/>
          <a:stretch/>
        </p:blipFill>
        <p:spPr>
          <a:xfrm>
            <a:off x="5069306" y="1946376"/>
            <a:ext cx="6979258" cy="40722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Pennanteckning 9">
                <a:extLst>
                  <a:ext uri="{FF2B5EF4-FFF2-40B4-BE49-F238E27FC236}">
                    <a16:creationId xmlns:a16="http://schemas.microsoft.com/office/drawing/2014/main" id="{FC4AD437-CA1B-61FE-1EFA-EE235F60A7F1}"/>
                  </a:ext>
                </a:extLst>
              </p14:cNvPr>
              <p14:cNvContentPartPr/>
              <p14:nvPr/>
            </p14:nvContentPartPr>
            <p14:xfrm>
              <a:off x="9239811" y="-658194"/>
              <a:ext cx="360" cy="360"/>
            </p14:xfrm>
          </p:contentPart>
        </mc:Choice>
        <mc:Fallback xmlns="">
          <p:pic>
            <p:nvPicPr>
              <p:cNvPr id="10" name="Pennanteckning 9">
                <a:extLst>
                  <a:ext uri="{FF2B5EF4-FFF2-40B4-BE49-F238E27FC236}">
                    <a16:creationId xmlns:a16="http://schemas.microsoft.com/office/drawing/2014/main" id="{FC4AD437-CA1B-61FE-1EFA-EE235F60A7F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22171" y="-693834"/>
                <a:ext cx="36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7622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Banpreparering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56339" y="1267874"/>
            <a:ext cx="8124138" cy="4122992"/>
          </a:xfrm>
        </p:spPr>
        <p:txBody>
          <a:bodyPr/>
          <a:lstStyle/>
          <a:p>
            <a:pPr>
              <a:buNone/>
            </a:pPr>
            <a:r>
              <a:rPr lang="sv-SE" sz="1600" b="1" dirty="0"/>
              <a:t>Preparering av banorna under tävlingsdagarna.</a:t>
            </a:r>
          </a:p>
          <a:p>
            <a:pPr>
              <a:buNone/>
            </a:pPr>
            <a:r>
              <a:rPr lang="sv-SE" sz="1600" b="1" dirty="0"/>
              <a:t>   </a:t>
            </a:r>
            <a:r>
              <a:rPr lang="sv-SE" sz="1600" b="1" dirty="0" err="1"/>
              <a:t>kl</a:t>
            </a:r>
            <a:r>
              <a:rPr lang="sv-SE" sz="1600" b="1" dirty="0"/>
              <a:t> 22:00 kvällen före.</a:t>
            </a:r>
          </a:p>
          <a:p>
            <a:pPr>
              <a:buNone/>
            </a:pPr>
            <a:r>
              <a:rPr lang="sv-SE" sz="1600" b="1" dirty="0"/>
              <a:t>   Beredskap finns, om det kommer snö.</a:t>
            </a:r>
          </a:p>
          <a:p>
            <a:pPr>
              <a:buNone/>
            </a:pPr>
            <a:endParaRPr lang="sv-SE" sz="1600" b="1" dirty="0"/>
          </a:p>
          <a:p>
            <a:pPr>
              <a:buNone/>
            </a:pPr>
            <a:r>
              <a:rPr lang="sv-SE" sz="1600" b="1" dirty="0"/>
              <a:t>Det är konstsnö i botten allt söder om tunnlarna.</a:t>
            </a:r>
          </a:p>
          <a:p>
            <a:pPr>
              <a:buNone/>
            </a:pPr>
            <a:r>
              <a:rPr lang="sv-SE" sz="1600" b="1" dirty="0"/>
              <a:t>Sedan har det kommit ca 40cm natursnö.</a:t>
            </a:r>
          </a:p>
          <a:p>
            <a:pPr>
              <a:buNone/>
            </a:pPr>
            <a:endParaRPr lang="sv-SE" sz="1600" b="1" dirty="0"/>
          </a:p>
          <a:p>
            <a:pPr>
              <a:buNone/>
            </a:pPr>
            <a:r>
              <a:rPr lang="sv-SE" sz="1600" b="1" dirty="0"/>
              <a:t>Några frågor om banprepareringen?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58473C24-2232-3979-A0D1-97FED0C91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17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Information från TD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56340" y="1267874"/>
            <a:ext cx="5129236" cy="4122992"/>
          </a:xfrm>
        </p:spPr>
        <p:txBody>
          <a:bodyPr/>
          <a:lstStyle/>
          <a:p>
            <a:pPr marL="0" indent="0" algn="l" fontAlgn="base">
              <a:buNone/>
            </a:pPr>
            <a:r>
              <a:rPr lang="sv-SE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All åkning ska ske i rätt åkriktning</a:t>
            </a:r>
            <a:endParaRPr lang="sv-SE" sz="18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marL="0" indent="0" algn="l" fontAlgn="base">
              <a:buNone/>
            </a:pPr>
            <a:r>
              <a:rPr lang="sv-SE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Påminnelse om att ha sin egen transponder. Om man inte har rätt eller glömmer sin transponder utdelas en bot på 100CHF.</a:t>
            </a:r>
            <a:endParaRPr lang="sv-SE" sz="18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marL="0" indent="0" algn="l" fontAlgn="base">
              <a:buNone/>
            </a:pPr>
            <a:r>
              <a:rPr lang="sv-SE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343.10 Passering av andra åkare</a:t>
            </a:r>
          </a:p>
          <a:p>
            <a:pPr marL="0" indent="0" algn="l" fontAlgn="base">
              <a:buNone/>
            </a:pPr>
            <a:endParaRPr lang="sv-SE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l" fontAlgn="base">
              <a:buNone/>
            </a:pPr>
            <a:endParaRPr lang="sv-SE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algn="l" fontAlgn="base">
              <a:buNone/>
            </a:pPr>
            <a:endParaRPr lang="sv-SE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l" fontAlgn="base">
              <a:buNone/>
            </a:pPr>
            <a:endParaRPr lang="sv-SE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l" fontAlgn="base">
              <a:buNone/>
            </a:pPr>
            <a:r>
              <a:rPr lang="sv-SE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Vid kyligt väder tar vi beslut om tävlingen imorgon bitti. Beslut meddelas via </a:t>
            </a:r>
            <a:r>
              <a:rPr lang="sv-SE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WhatsApp</a:t>
            </a:r>
            <a:r>
              <a:rPr lang="sv-SE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 </a:t>
            </a:r>
            <a:endParaRPr lang="sv-SE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767EC850-6CD8-BD69-A876-B14ED4243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10" name="Bildobjekt 9" descr="En bild som visar text, skärmbild, Teckensnitt, dokument&#10;&#10;Automatiskt genererad beskrivning">
            <a:extLst>
              <a:ext uri="{FF2B5EF4-FFF2-40B4-BE49-F238E27FC236}">
                <a16:creationId xmlns:a16="http://schemas.microsoft.com/office/drawing/2014/main" id="{179EB72D-3E06-5C81-9DFD-DE16DFC027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575" y="1387781"/>
            <a:ext cx="5642265" cy="489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03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Information från SSF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56339" y="1267874"/>
            <a:ext cx="8124138" cy="412299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400" dirty="0"/>
              <a:t>Tack Bodens Skidallians!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400" dirty="0">
              <a:hlinkClick r:id="rId3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400" dirty="0">
                <a:hlinkClick r:id="rId3"/>
              </a:rPr>
              <a:t>Prenumerera på Premium Max (expressen.se)</a:t>
            </a:r>
            <a:endParaRPr lang="sv-SE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400" dirty="0"/>
              <a:t>Klubbkampen</a:t>
            </a:r>
            <a:r>
              <a:rPr lang="sv-SE" sz="2400" b="1" dirty="0"/>
              <a:t>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400" dirty="0"/>
              <a:t>Nya tävlingsregler 23/24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914CF843-28C0-2548-BE1D-0EDE905E46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99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Information från SSF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914CF843-28C0-2548-BE1D-0EDE905E4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3CBC43FB-9D74-5012-53F7-D9433F274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9741" y="1090452"/>
            <a:ext cx="5067560" cy="4197566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3EE1BF79-BA20-E880-41C4-CC6C139D58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4672" y="2857500"/>
            <a:ext cx="5125634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455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3800" dirty="0"/>
              <a:t>Information från tävlingsledningen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56339" y="1267874"/>
            <a:ext cx="8124138" cy="412299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Dricka langning.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Frågor?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E1C736FE-C47A-2AC9-B9D6-24A1DB2F2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7" name="Bildobjekt 6" descr="QR-kod SSF informationsgrupp">
            <a:extLst>
              <a:ext uri="{FF2B5EF4-FFF2-40B4-BE49-F238E27FC236}">
                <a16:creationId xmlns:a16="http://schemas.microsoft.com/office/drawing/2014/main" id="{6FD3308F-B197-F411-6EB4-2428B63437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000" y="1513485"/>
            <a:ext cx="3565525" cy="4596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7186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1446664" y="2109882"/>
            <a:ext cx="6714698" cy="3390710"/>
          </a:xfrm>
        </p:spPr>
        <p:txBody>
          <a:bodyPr/>
          <a:lstStyle/>
          <a:p>
            <a:pPr algn="ctr"/>
            <a:r>
              <a:rPr lang="sv-SE" dirty="0"/>
              <a:t>Lagledarmöte för</a:t>
            </a:r>
            <a:br>
              <a:rPr lang="sv-SE" dirty="0"/>
            </a:br>
            <a:r>
              <a:rPr lang="sv-SE" dirty="0"/>
              <a:t>JVM test </a:t>
            </a:r>
            <a:br>
              <a:rPr lang="sv-SE" dirty="0"/>
            </a:br>
            <a:r>
              <a:rPr lang="sv-SE" dirty="0"/>
              <a:t>och Bauhaus cup</a:t>
            </a:r>
          </a:p>
        </p:txBody>
      </p:sp>
      <p:sp>
        <p:nvSpPr>
          <p:cNvPr id="9" name="Underrubrik 8"/>
          <p:cNvSpPr txBox="1">
            <a:spLocks/>
          </p:cNvSpPr>
          <p:nvPr/>
        </p:nvSpPr>
        <p:spPr>
          <a:xfrm>
            <a:off x="1963633" y="5674304"/>
            <a:ext cx="6027737" cy="51402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8000" indent="-285750" algn="l" rtl="0" eaLnBrk="1" fontAlgn="base" hangingPunct="1">
              <a:spcBef>
                <a:spcPts val="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ea typeface="+mn-ea"/>
              </a:defRPr>
            </a:lvl2pPr>
            <a:lvl3pPr marL="864000" indent="-2088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080000" indent="-201600" algn="l" rtl="0" eaLnBrk="1" fontAlgn="base" hangingPunct="1">
              <a:spcBef>
                <a:spcPts val="48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630238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sv-SE" kern="0" dirty="0">
                <a:solidFill>
                  <a:schemeClr val="bg1"/>
                </a:solidFill>
              </a:rPr>
              <a:t>Boden 15-17/12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3985561" y="816180"/>
            <a:ext cx="1983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Arrangörens </a:t>
            </a:r>
          </a:p>
          <a:p>
            <a:r>
              <a:rPr lang="sv-SE" dirty="0">
                <a:solidFill>
                  <a:schemeClr val="bg1"/>
                </a:solidFill>
              </a:rPr>
              <a:t>logotyp</a:t>
            </a:r>
          </a:p>
        </p:txBody>
      </p:sp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35A7816B-AC04-9359-7E40-F6DB427EC7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1" y="878110"/>
            <a:ext cx="2194560" cy="70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53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55595" y="2722343"/>
            <a:ext cx="8614836" cy="1143000"/>
          </a:xfrm>
        </p:spPr>
        <p:txBody>
          <a:bodyPr/>
          <a:lstStyle/>
          <a:p>
            <a:pPr algn="ctr"/>
            <a:r>
              <a:rPr lang="sv-SE" dirty="0"/>
              <a:t>Tack för att ni lyssnat. </a:t>
            </a:r>
            <a:br>
              <a:rPr lang="sv-SE" dirty="0"/>
            </a:br>
            <a:r>
              <a:rPr lang="sv-SE" dirty="0"/>
              <a:t>Lycka till!</a:t>
            </a:r>
          </a:p>
        </p:txBody>
      </p:sp>
      <p:pic>
        <p:nvPicPr>
          <p:cNvPr id="4" name="Bildobjekt 3" descr="En bild som visar text&#10;&#10;Automatiskt genererad beskrivning">
            <a:extLst>
              <a:ext uri="{FF2B5EF4-FFF2-40B4-BE49-F238E27FC236}">
                <a16:creationId xmlns:a16="http://schemas.microsoft.com/office/drawing/2014/main" id="{4A86297A-4609-D75E-1A6F-3E2DE2E44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836" y="0"/>
            <a:ext cx="3384164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71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3585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dirty="0"/>
              <a:t>Agenda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83635" y="1090453"/>
            <a:ext cx="8124138" cy="5501416"/>
          </a:xfrm>
        </p:spPr>
        <p:txBody>
          <a:bodyPr/>
          <a:lstStyle/>
          <a:p>
            <a:pPr>
              <a:buNone/>
            </a:pPr>
            <a:r>
              <a:rPr lang="sv-SE" sz="1600" dirty="0"/>
              <a:t>Presentation av tävlingsledning, jury och SSF-representant</a:t>
            </a:r>
          </a:p>
          <a:p>
            <a:pPr>
              <a:buNone/>
            </a:pPr>
            <a:r>
              <a:rPr lang="sv-SE" sz="1600" dirty="0"/>
              <a:t>Tävlingsprogram</a:t>
            </a:r>
          </a:p>
          <a:p>
            <a:pPr>
              <a:buNone/>
            </a:pPr>
            <a:r>
              <a:rPr lang="sv-SE" sz="1600" dirty="0"/>
              <a:t>Översikt av tävlingsorten</a:t>
            </a:r>
          </a:p>
          <a:p>
            <a:pPr>
              <a:buNone/>
            </a:pPr>
            <a:r>
              <a:rPr lang="sv-SE" sz="1600" dirty="0"/>
              <a:t>Tidsschema för tävlingarna</a:t>
            </a:r>
          </a:p>
          <a:p>
            <a:pPr>
              <a:buNone/>
            </a:pPr>
            <a:r>
              <a:rPr lang="sv-SE" sz="1600" dirty="0"/>
              <a:t>Information om nummerlappar och lottning</a:t>
            </a:r>
          </a:p>
          <a:p>
            <a:pPr>
              <a:buNone/>
            </a:pPr>
            <a:r>
              <a:rPr lang="sv-SE" sz="1600" dirty="0"/>
              <a:t>Väderprognos</a:t>
            </a:r>
          </a:p>
          <a:p>
            <a:pPr>
              <a:buNone/>
            </a:pPr>
            <a:r>
              <a:rPr lang="sv-SE" sz="1600" dirty="0"/>
              <a:t>Presentation av tävlingsarenan</a:t>
            </a:r>
          </a:p>
          <a:p>
            <a:pPr>
              <a:buNone/>
            </a:pPr>
            <a:r>
              <a:rPr lang="sv-SE" sz="1600" dirty="0"/>
              <a:t>Materialkontroll</a:t>
            </a:r>
          </a:p>
          <a:p>
            <a:pPr>
              <a:buNone/>
            </a:pPr>
            <a:r>
              <a:rPr lang="sv-SE" sz="1600" dirty="0"/>
              <a:t>Presentation av tävlingsbanorna</a:t>
            </a:r>
          </a:p>
          <a:p>
            <a:pPr>
              <a:buNone/>
            </a:pPr>
            <a:r>
              <a:rPr lang="sv-SE" sz="1600" dirty="0"/>
              <a:t>Skidtestning och uppvärmning</a:t>
            </a:r>
          </a:p>
          <a:p>
            <a:pPr>
              <a:buNone/>
            </a:pPr>
            <a:r>
              <a:rPr lang="sv-SE" sz="1600" dirty="0"/>
              <a:t>Banpreparering</a:t>
            </a:r>
          </a:p>
          <a:p>
            <a:pPr>
              <a:buNone/>
            </a:pPr>
            <a:r>
              <a:rPr lang="sv-SE" sz="1600" dirty="0"/>
              <a:t>Information från TD</a:t>
            </a:r>
          </a:p>
          <a:p>
            <a:pPr>
              <a:buNone/>
            </a:pPr>
            <a:r>
              <a:rPr lang="sv-SE" sz="1600" dirty="0"/>
              <a:t>Information från SSF</a:t>
            </a:r>
          </a:p>
          <a:p>
            <a:pPr>
              <a:buNone/>
            </a:pPr>
            <a:r>
              <a:rPr lang="sv-SE" sz="1600" dirty="0"/>
              <a:t>Information från tävlingsledningen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65101" y="253353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653E9EA8-71CC-387E-9C7F-0992F0B9D2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228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b="1" dirty="0"/>
              <a:t>Presentation av tävlingsledning, jury och SSF-representant</a:t>
            </a:r>
            <a:r>
              <a:rPr lang="sv-SE" sz="4000" dirty="0"/>
              <a:t> 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78748" y="256330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sp>
        <p:nvSpPr>
          <p:cNvPr id="7" name="ZoneTexte 6"/>
          <p:cNvSpPr txBox="1">
            <a:spLocks noGrp="1" noChangeArrowheads="1"/>
          </p:cNvSpPr>
          <p:nvPr>
            <p:ph type="body" idx="4294967295"/>
          </p:nvPr>
        </p:nvSpPr>
        <p:spPr bwMode="auto">
          <a:xfrm>
            <a:off x="1170216" y="1253478"/>
            <a:ext cx="6248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TÄVLINGSLEDNING</a:t>
            </a:r>
          </a:p>
          <a:p>
            <a:pPr lvl="2"/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Tävlingsledare:	             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Jan Sipola</a:t>
            </a:r>
            <a:endParaRPr lang="sv-SE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2"/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Tävlingssekreterare: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Anders Vall</a:t>
            </a:r>
          </a:p>
          <a:p>
            <a:pPr lvl="2"/>
            <a:r>
              <a:rPr lang="sv-SE" sz="1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Banchef</a:t>
            </a:r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	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Stefan </a:t>
            </a:r>
            <a:r>
              <a:rPr lang="sv-SE" sz="18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Holmbom</a:t>
            </a:r>
            <a:endParaRPr lang="sv-SE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2"/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Tidtagning:		</a:t>
            </a:r>
            <a:r>
              <a:rPr lang="sv-SE" sz="18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Elite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timing</a:t>
            </a:r>
          </a:p>
          <a:p>
            <a:pPr lvl="2"/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Speaker:	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Oskar Danielsson Frost</a:t>
            </a:r>
          </a:p>
          <a:p>
            <a:pPr lvl="2"/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Chef webb:	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Jan-Erik Matti</a:t>
            </a:r>
            <a:endParaRPr lang="sv-SE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1184359" y="3908178"/>
            <a:ext cx="61923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JURY:</a:t>
            </a:r>
          </a:p>
          <a:p>
            <a:pPr lvl="2"/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TD: 		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Ingela </a:t>
            </a:r>
            <a:r>
              <a:rPr lang="sv-SE" sz="18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Kälvedal</a:t>
            </a:r>
            <a:endParaRPr lang="sv-SE" sz="18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2"/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TDA: 		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Magnus </a:t>
            </a:r>
            <a:r>
              <a:rPr lang="sv-SE" sz="18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Elmkvist</a:t>
            </a:r>
            <a:endParaRPr lang="sv-SE" sz="18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2"/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Tävlingsledare:	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Jan Sipola</a:t>
            </a:r>
          </a:p>
        </p:txBody>
      </p:sp>
      <p:sp>
        <p:nvSpPr>
          <p:cNvPr id="9" name="ZoneTexte 7"/>
          <p:cNvSpPr txBox="1">
            <a:spLocks noChangeArrowheads="1"/>
          </p:cNvSpPr>
          <p:nvPr/>
        </p:nvSpPr>
        <p:spPr bwMode="auto">
          <a:xfrm>
            <a:off x="1242155" y="5096919"/>
            <a:ext cx="60768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SSF:</a:t>
            </a:r>
          </a:p>
          <a:p>
            <a:pPr lvl="2"/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Ludvig </a:t>
            </a:r>
            <a:r>
              <a:rPr lang="sv-SE" sz="18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Remb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tävlingskoordinator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A49B2353-8247-BA29-1C50-6427E2D42F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92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Tävlingsprogram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92396" y="269978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 bwMode="auto">
          <a:xfrm>
            <a:off x="1156340" y="1377056"/>
            <a:ext cx="8124138" cy="412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48000" indent="-288000" algn="l" rtl="0" eaLnBrk="1" fontAlgn="base" hangingPunct="1">
              <a:spcBef>
                <a:spcPts val="0"/>
              </a:spcBef>
              <a:spcAft>
                <a:spcPct val="0"/>
              </a:spcAft>
              <a:buChar char="–"/>
              <a:defRPr sz="2200" baseline="0">
                <a:solidFill>
                  <a:schemeClr val="bg1"/>
                </a:solidFill>
                <a:latin typeface="+mn-lt"/>
                <a:ea typeface="+mn-ea"/>
              </a:defRPr>
            </a:lvl2pPr>
            <a:lvl3pPr marL="863600" indent="-207963" algn="l" rtl="0" eaLnBrk="1" fontAlgn="base" hangingPunct="1">
              <a:spcBef>
                <a:spcPts val="48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3pPr>
            <a:lvl4pPr marL="1079500" indent="-200025" algn="l" rtl="0" eaLnBrk="1" fontAlgn="base" hangingPunct="1">
              <a:spcBef>
                <a:spcPts val="480"/>
              </a:spcBef>
              <a:spcAft>
                <a:spcPct val="0"/>
              </a:spcAft>
              <a:buFont typeface="Systemtypsnitt"/>
              <a:buChar char="–"/>
              <a:defRPr sz="1400">
                <a:solidFill>
                  <a:schemeClr val="bg1"/>
                </a:solidFill>
                <a:latin typeface="+mn-lt"/>
                <a:ea typeface="+mn-ea"/>
              </a:defRPr>
            </a:lvl4pPr>
            <a:lvl5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2000" b="1" kern="0" dirty="0"/>
              <a:t>Fredag:   	JVM test,  20km masstart,  fristil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1000" b="1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2000" b="1" kern="0" dirty="0"/>
              <a:t>Lördag:	Bauhaus Cup,   Sprint,  fristil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1000" b="1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2000" b="1" kern="0" dirty="0"/>
              <a:t>Söndag:	Bauhaus Cup,   10km </a:t>
            </a:r>
            <a:r>
              <a:rPr lang="sv-SE" sz="2000" b="1" kern="0" dirty="0" err="1"/>
              <a:t>indv</a:t>
            </a:r>
            <a:r>
              <a:rPr lang="sv-SE" sz="2000" b="1" kern="0" dirty="0"/>
              <a:t> start,  klassiskt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2000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kern="0" dirty="0"/>
              <a:t>Framtida lagledarmöten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1000" b="1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2000" b="1" kern="0" dirty="0"/>
              <a:t>Fredag och lördag </a:t>
            </a:r>
            <a:r>
              <a:rPr lang="sv-SE" sz="2000" b="1" kern="0" dirty="0" err="1"/>
              <a:t>kl</a:t>
            </a:r>
            <a:r>
              <a:rPr lang="sv-SE" sz="2000" b="1" kern="0" dirty="0"/>
              <a:t> 18,00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2000" b="1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b="1" kern="0" dirty="0"/>
              <a:t>Prisutdelningar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Fredag:	Kl. 12.45 prisutdelning </a:t>
            </a:r>
            <a:endParaRPr lang="sv-SE" sz="1600" b="1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1600" b="1" kern="0" dirty="0"/>
          </a:p>
          <a:p>
            <a:pPr>
              <a:buFont typeface="Wingdings" panose="05000000000000000000" pitchFamily="2" charset="2"/>
              <a:buNone/>
            </a:pPr>
            <a:endParaRPr lang="sv-SE" sz="1600" kern="0" dirty="0"/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C0BE005F-49C5-A4BA-1CEF-882C173E01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62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Översikt av tävlingsorten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24157" y="267001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224578" y="1190764"/>
            <a:ext cx="7550932" cy="412299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Lägg in en karta som visar var på orten tävlingsplatsen ligger och övriga platser på orten som är viktiga för tävlingen (hotell, resecentrum, affärer, nöjen et c.)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D4A6E098-0040-3104-5A32-EA7FDAC49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FAB64F8C-7AED-F61C-6CD1-47E0CE9175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138" t="18901" r="-13692" b="7091"/>
          <a:stretch/>
        </p:blipFill>
        <p:spPr>
          <a:xfrm>
            <a:off x="1195179" y="940776"/>
            <a:ext cx="11772000" cy="50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230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Tidsschema för tävlingarna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56339" y="1267874"/>
            <a:ext cx="8124138" cy="412299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Fredag: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 err="1"/>
              <a:t>Kl</a:t>
            </a:r>
            <a:r>
              <a:rPr lang="sv-SE" sz="1600" b="1" dirty="0"/>
              <a:t> 10,00	Masstart H 17-20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 err="1"/>
              <a:t>Kl</a:t>
            </a:r>
            <a:r>
              <a:rPr lang="sv-SE" sz="1600" b="1" dirty="0"/>
              <a:t> 11,15	Masstart D 17-20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 err="1"/>
              <a:t>Kl</a:t>
            </a:r>
            <a:r>
              <a:rPr lang="sv-SE" sz="1600" b="1" dirty="0"/>
              <a:t> 12,45   Prisutdelning</a:t>
            </a:r>
          </a:p>
          <a:p>
            <a:pPr marL="0" indent="0">
              <a:buNone/>
            </a:pPr>
            <a:r>
              <a:rPr lang="sv-SE" sz="1600" b="1" dirty="0"/>
              <a:t>Kl. 16.00-17.00 Officiell träning</a:t>
            </a:r>
          </a:p>
          <a:p>
            <a:pPr marL="0" indent="0">
              <a:buNone/>
            </a:pPr>
            <a:r>
              <a:rPr lang="sv-SE" sz="1600" b="1" dirty="0"/>
              <a:t>Kl. 18.00 Digitalt lagledarmöte, Teams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7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Lördag: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Kl. 08.50 Första start Sprint, Prolog Startordning: D19-20, D17-18 </a:t>
            </a:r>
            <a:br>
              <a:rPr lang="sv-SE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sv-SE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Kl. 09.50 Första start Sprint, Prolog Startordning: H19–20, H17–18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Kl. 11.00 Start Finaler Damjuniorer </a:t>
            </a:r>
            <a:br>
              <a:rPr lang="sv-SE" sz="1600" b="1" dirty="0"/>
            </a:br>
            <a:r>
              <a:rPr lang="sv-SE" sz="1600" b="1" dirty="0"/>
              <a:t>Kl. ca 12.50 Prisutdelning Sprint, Damer juniorer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Kl. 12.40 Start Finaler Herrjuniorer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Kl. ca 14.30 Prisutdelning Sprint Herrar juniorer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Kl. 16.00-17.00 Officiell träning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Kl. 18.00 Digitalt lagledarmöte, Teams</a:t>
            </a:r>
          </a:p>
          <a:p>
            <a:pPr marL="0" indent="0">
              <a:lnSpc>
                <a:spcPct val="100000"/>
              </a:lnSpc>
              <a:buNone/>
            </a:pPr>
            <a:endParaRPr lang="sv-SE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</p:txBody>
      </p:sp>
      <p:sp>
        <p:nvSpPr>
          <p:cNvPr id="4" name="textruta 3"/>
          <p:cNvSpPr txBox="1"/>
          <p:nvPr/>
        </p:nvSpPr>
        <p:spPr>
          <a:xfrm>
            <a:off x="10092396" y="269978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2214E504-1DF0-ACB0-69D7-A87C13EC2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5199640F-F947-11FD-AB82-12F3E10BBB75}"/>
              </a:ext>
            </a:extLst>
          </p:cNvPr>
          <p:cNvSpPr txBox="1"/>
          <p:nvPr/>
        </p:nvSpPr>
        <p:spPr>
          <a:xfrm>
            <a:off x="7132320" y="3994861"/>
            <a:ext cx="471167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Söndag:</a:t>
            </a:r>
          </a:p>
          <a:p>
            <a:r>
              <a:rPr lang="sv-SE" sz="1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Kl. 09.00 Första start H17-18, 10 km, K-teknik</a:t>
            </a:r>
          </a:p>
          <a:p>
            <a:r>
              <a:rPr lang="sv-SE" sz="1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Kl. 10.00 Första start H19-20, 10 km, K-teknik</a:t>
            </a:r>
          </a:p>
          <a:p>
            <a:r>
              <a:rPr lang="sv-SE" sz="1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</a:t>
            </a:r>
            <a:r>
              <a:rPr lang="sv-SE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ca 10.30 Prisutdelning H17-18</a:t>
            </a:r>
          </a:p>
          <a:p>
            <a:r>
              <a:rPr lang="sv-SE" sz="1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Kl. ca 11.30 Prisutdelning </a:t>
            </a:r>
            <a:r>
              <a:rPr lang="sv-SE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H19-20</a:t>
            </a:r>
            <a:endParaRPr lang="sv-SE" sz="1800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sv-SE" sz="1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sv-SE" sz="1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Kl. 11.00 Första start D17-18,10 km, K-teknik</a:t>
            </a:r>
          </a:p>
          <a:p>
            <a:r>
              <a:rPr lang="sv-SE" sz="1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Kl. 12.10 Första start H19-20, 10 km, K-teknik</a:t>
            </a:r>
          </a:p>
          <a:p>
            <a:r>
              <a:rPr lang="sv-SE" sz="1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Kl. ca 12.30 Prisutdelning D17-18</a:t>
            </a:r>
          </a:p>
          <a:p>
            <a:r>
              <a:rPr lang="sv-SE" sz="1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Kl. ca 13.30 Prisutdelning </a:t>
            </a:r>
            <a:r>
              <a:rPr lang="sv-SE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D19-20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106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Information om nummerlappar och lottning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56339" y="1267874"/>
            <a:ext cx="8124138" cy="412299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000" b="1" dirty="0"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000" b="1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Tävlingsexpedition</a:t>
            </a:r>
            <a:r>
              <a:rPr lang="sv-SE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öppen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Fredag</a:t>
            </a:r>
            <a:r>
              <a:rPr lang="sv-SE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sv-SE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07:00-16:00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Lördag </a:t>
            </a:r>
            <a:r>
              <a:rPr lang="sv-SE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07:00-16:00</a:t>
            </a:r>
            <a:endParaRPr lang="sv-SE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Söndag 07:00-16:00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Nummerlappar hämtas där.</a:t>
            </a:r>
            <a:endParaRPr lang="sv-SE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86BBD848-249B-17F6-888A-A95F78C992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81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Väderprognos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07941004-2A09-8BF0-205A-ABBAA1337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EB6D09F6-DF94-E057-C332-9021C3BE01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389580"/>
            <a:ext cx="9329252" cy="416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890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Anpassat 4">
      <a:dk1>
        <a:srgbClr val="005B9F"/>
      </a:dk1>
      <a:lt1>
        <a:srgbClr val="FFFFFF"/>
      </a:lt1>
      <a:dk2>
        <a:srgbClr val="009FE3"/>
      </a:dk2>
      <a:lt2>
        <a:srgbClr val="FFDD00"/>
      </a:lt2>
      <a:accent1>
        <a:srgbClr val="15304E"/>
      </a:accent1>
      <a:accent2>
        <a:srgbClr val="005B9F"/>
      </a:accent2>
      <a:accent3>
        <a:srgbClr val="009FE3"/>
      </a:accent3>
      <a:accent4>
        <a:srgbClr val="FFDD00"/>
      </a:accent4>
      <a:accent5>
        <a:srgbClr val="4F3012"/>
      </a:accent5>
      <a:accent6>
        <a:srgbClr val="9D4916"/>
      </a:accent6>
      <a:hlink>
        <a:srgbClr val="005C9D"/>
      </a:hlink>
      <a:folHlink>
        <a:srgbClr val="333333"/>
      </a:folHlink>
    </a:clrScheme>
    <a:fontScheme name="Sv Skidförbundet -1">
      <a:majorFont>
        <a:latin typeface="Impact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999999"/>
        </a:dk2>
        <a:lt2>
          <a:srgbClr val="CCCCCC"/>
        </a:lt2>
        <a:accent1>
          <a:srgbClr val="003399"/>
        </a:accent1>
        <a:accent2>
          <a:srgbClr val="FFFF00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E7E700"/>
        </a:accent6>
        <a:hlink>
          <a:srgbClr val="CC99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werPoint Mall SSF 210602" id="{AB5410E7-E474-4DBF-B5BA-3043F6925828}" vid="{88548811-2D12-4FCE-B4AE-E4DAE9D98FAF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960CADC-1E02-41AA-92DD-2FCB93CC8C9C}">
  <we:reference id="wa104178141" version="3.1.2.22" store="sv-SE" storeType="OMEX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517F801A2D0F844BDCEA68E3EDDF389" ma:contentTypeVersion="4" ma:contentTypeDescription="Skapa ett nytt dokument." ma:contentTypeScope="" ma:versionID="a7a9e75f1cf9d17592e57ff10061c19c">
  <xsd:schema xmlns:xsd="http://www.w3.org/2001/XMLSchema" xmlns:xs="http://www.w3.org/2001/XMLSchema" xmlns:p="http://schemas.microsoft.com/office/2006/metadata/properties" xmlns:ns2="98668702-54c9-4dcb-bc30-a3eac5e027f5" xmlns:ns3="c9d490c9-2e27-422c-8459-e12405289ed2" targetNamespace="http://schemas.microsoft.com/office/2006/metadata/properties" ma:root="true" ma:fieldsID="12d71283f8a1ab8527cd284b1dc897e8" ns2:_="" ns3:_="">
    <xsd:import namespace="98668702-54c9-4dcb-bc30-a3eac5e027f5"/>
    <xsd:import namespace="c9d490c9-2e27-422c-8459-e12405289e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668702-54c9-4dcb-bc30-a3eac5e027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490c9-2e27-422c-8459-e12405289ed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3840703-8FC1-4F09-9B88-A62C40D91C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6B8818-4958-4474-9286-AC9C4CBC0E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668702-54c9-4dcb-bc30-a3eac5e027f5"/>
    <ds:schemaRef ds:uri="c9d490c9-2e27-422c-8459-e12405289e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E80FB47-0310-4D5B-BE82-806BC4552609}">
  <ds:schemaRefs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98668702-54c9-4dcb-bc30-a3eac5e027f5"/>
    <ds:schemaRef ds:uri="c9d490c9-2e27-422c-8459-e12405289ed2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Mall SSF 210701</Template>
  <TotalTime>1507</TotalTime>
  <Words>1541</Words>
  <Application>Microsoft Office PowerPoint</Application>
  <PresentationFormat>Bredbild</PresentationFormat>
  <Paragraphs>254</Paragraphs>
  <Slides>21</Slides>
  <Notes>18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9" baseType="lpstr">
      <vt:lpstr>Arial</vt:lpstr>
      <vt:lpstr>Calibri</vt:lpstr>
      <vt:lpstr>Cambria</vt:lpstr>
      <vt:lpstr>CIDFont+F1</vt:lpstr>
      <vt:lpstr>Impact</vt:lpstr>
      <vt:lpstr>Systemtypsnitt</vt:lpstr>
      <vt:lpstr>Wingdings</vt:lpstr>
      <vt:lpstr>Blank Presentation</vt:lpstr>
      <vt:lpstr>PowerPoint-presentation</vt:lpstr>
      <vt:lpstr>Lagledarmöte för JVM test  och Bauhaus cup</vt:lpstr>
      <vt:lpstr>Agenda </vt:lpstr>
      <vt:lpstr>Presentation av tävlingsledning, jury och SSF-representant </vt:lpstr>
      <vt:lpstr>Tävlingsprogram</vt:lpstr>
      <vt:lpstr>Översikt av tävlingsorten</vt:lpstr>
      <vt:lpstr>Tidsschema för tävlingarna</vt:lpstr>
      <vt:lpstr>Information om nummerlappar och lottning</vt:lpstr>
      <vt:lpstr>Väderprognos</vt:lpstr>
      <vt:lpstr>PowerPoint-presentation</vt:lpstr>
      <vt:lpstr>Presentation av tävlingsarenan</vt:lpstr>
      <vt:lpstr>materialkontRoll</vt:lpstr>
      <vt:lpstr>Presentation av tävlingsbanorna</vt:lpstr>
      <vt:lpstr>Skidtestning och uppvärmning</vt:lpstr>
      <vt:lpstr>Banpreparering</vt:lpstr>
      <vt:lpstr>Information från TD</vt:lpstr>
      <vt:lpstr>Information från SSF</vt:lpstr>
      <vt:lpstr>Information från SSF</vt:lpstr>
      <vt:lpstr>Information från tävlingsledningen</vt:lpstr>
      <vt:lpstr>Tack för att ni lyssnat.  Lycka till!</vt:lpstr>
      <vt:lpstr>PowerPoint-presentation</vt:lpstr>
    </vt:vector>
  </TitlesOfParts>
  <Manager>Lotte Jernberg</Manager>
  <Company>Essen International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Ludvig Remb</dc:creator>
  <cp:lastModifiedBy>Bodens Skidklubb</cp:lastModifiedBy>
  <cp:revision>8</cp:revision>
  <cp:lastPrinted>2023-12-14T09:57:21Z</cp:lastPrinted>
  <dcterms:created xsi:type="dcterms:W3CDTF">2021-12-13T14:14:56Z</dcterms:created>
  <dcterms:modified xsi:type="dcterms:W3CDTF">2023-12-14T17:45:20Z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0x0101001517F801A2D0F844BDCEA68E3EDDF389</vt:lpwstr>
  </property>
</Properties>
</file>