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90" r:id="rId5"/>
  </p:sldMasterIdLst>
  <p:notesMasterIdLst>
    <p:notesMasterId r:id="rId28"/>
  </p:notesMasterIdLst>
  <p:handoutMasterIdLst>
    <p:handoutMasterId r:id="rId29"/>
  </p:handoutMasterIdLst>
  <p:sldIdLst>
    <p:sldId id="256" r:id="rId6"/>
    <p:sldId id="397" r:id="rId7"/>
    <p:sldId id="398" r:id="rId8"/>
    <p:sldId id="690" r:id="rId9"/>
    <p:sldId id="705" r:id="rId10"/>
    <p:sldId id="691" r:id="rId11"/>
    <p:sldId id="692" r:id="rId12"/>
    <p:sldId id="693" r:id="rId13"/>
    <p:sldId id="695" r:id="rId14"/>
    <p:sldId id="696" r:id="rId15"/>
    <p:sldId id="697" r:id="rId16"/>
    <p:sldId id="698" r:id="rId17"/>
    <p:sldId id="699" r:id="rId18"/>
    <p:sldId id="701" r:id="rId19"/>
    <p:sldId id="702" r:id="rId20"/>
    <p:sldId id="706" r:id="rId21"/>
    <p:sldId id="707" r:id="rId22"/>
    <p:sldId id="312" r:id="rId23"/>
    <p:sldId id="311" r:id="rId24"/>
    <p:sldId id="704" r:id="rId25"/>
    <p:sldId id="688" r:id="rId26"/>
    <p:sldId id="392" r:id="rId27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E"/>
    <a:srgbClr val="FBCB21"/>
    <a:srgbClr val="F7FCFF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108" autoAdjust="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6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54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/>
              <a:t>Utsläpp på plats: 1 Malung (</a:t>
            </a:r>
            <a:r>
              <a:rPr lang="sv-SE" dirty="0" err="1"/>
              <a:t>veggo</a:t>
            </a:r>
            <a:r>
              <a:rPr lang="sv-SE" dirty="0"/>
              <a:t>), 2 Piteå (ÅV) och 3 </a:t>
            </a:r>
            <a:r>
              <a:rPr lang="sv-SE" dirty="0" err="1"/>
              <a:t>Offerdal</a:t>
            </a:r>
            <a:r>
              <a:rPr lang="sv-SE" dirty="0"/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2BCDB-E35B-4FDF-94DF-371A27C0103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98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/>
              <a:t>Utsläpp på plats: 1 Malung (</a:t>
            </a:r>
            <a:r>
              <a:rPr lang="sv-SE" dirty="0" err="1"/>
              <a:t>veggo</a:t>
            </a:r>
            <a:r>
              <a:rPr lang="sv-SE" dirty="0"/>
              <a:t>), 2 Piteå (ÅV) och 3 </a:t>
            </a:r>
            <a:r>
              <a:rPr lang="sv-SE" dirty="0" err="1"/>
              <a:t>Offerdal</a:t>
            </a:r>
            <a:r>
              <a:rPr lang="sv-SE" dirty="0"/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2BCDB-E35B-4FDF-94DF-371A27C0103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61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sida att avsluta presentationen med.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"/>
            <a:ext cx="12189849" cy="68579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B33BA3-209C-4A1D-B57B-C53B7EFB1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72D87E-ECAF-3041-9C92-94172B3A5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251D35-04A3-4143-8277-3D9ADF7F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7E232-B642-F342-A417-01C8396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ED85DF-A219-8246-AD68-4DE918BB8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F6452-DA8E-B146-9B41-5270F333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890920-E1B1-7444-8B68-FA9AB0E12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9DD811-A68B-4F4E-95E1-94F9E806F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177916-713D-784E-97D2-CA22A14D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092936-68C7-D44D-8464-9A51F2E8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DC9C30-3D5B-BC48-96A6-24B260B22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3A17940-9FD4-4742-8F90-3802382A6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556" y="548504"/>
            <a:ext cx="2616241" cy="8964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09894-A366-482D-B219-87E21AD86B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2546E5-6AC1-9E42-8E23-08C6A06CA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B7DFB6-2524-924E-B25A-7DDE498F7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4C184E-FF83-DF45-81BC-1BEEB9B45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69BEB8-38DA-2B42-A261-180465994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65E1E6-D81C-814F-8C82-23AC6752F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9A83-6A2A-9845-95F9-CCAFCF3772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950DCA-2A52-EE43-8491-DA30DD9CA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0" y="2652348"/>
            <a:ext cx="4558338" cy="1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0EA78C-B3B3-4372-C170-AE5DD4CFD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4702E8-C539-2AAC-0AE4-59668092F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287443-12B7-33BB-F9EC-F87A6E9D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C623-936C-4576-AAE5-95A57B3D8E2C}" type="datetimeFigureOut">
              <a:rPr lang="sv-SE" smtClean="0"/>
              <a:t>2023-03-23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7AF23B-0179-73B3-EEE5-60A8E95D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43BFDD-79BB-9A5A-E3FC-55B06370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0547-AE61-4B8F-81D0-85132FFC10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801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87F72F-4F1E-55D8-74B7-8233AD0A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5EFBDF-4B24-4C41-4B3B-6E2F8A70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7F51A2-9CF8-B2EA-7E43-7B68641B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C623-936C-4576-AAE5-95A57B3D8E2C}" type="datetimeFigureOut">
              <a:rPr lang="sv-SE" smtClean="0"/>
              <a:t>2023-03-23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F1B52E-7FBD-00B4-FD95-20675461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5846B1-F44A-670C-F42C-A35E56C2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0547-AE61-4B8F-81D0-85132FFC10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77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E725238-4DE5-4D4B-AC56-73569E4AC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2B220-AB79-BE4C-94C2-FAC88B13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9DD053-1321-3845-8813-1CA358D09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A3ABBF-0DA8-4347-968F-E82551093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2CF4E-26A3-9B47-A773-23EA1F461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729CE8-1233-DD46-890B-2D1D87528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81CC6B-DC4D-A44F-822F-A9DE020A209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EA6E96E-2ECA-206A-E23F-E78FF8B0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8266CC-2476-C666-A476-31FE0AFE6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5C2EB1-A38E-2B12-87E3-D535151F9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C623-936C-4576-AAE5-95A57B3D8E2C}" type="datetimeFigureOut">
              <a:rPr lang="sv-SE" smtClean="0"/>
              <a:t>2023-03-23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C6C4B0-234C-CD89-684A-806A7217A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E34B54-768D-0AA9-F942-D646DE320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0547-AE61-4B8F-81D0-85132FFC10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18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hyperlink" Target="https://teams.microsoft.com/l/meetup-join/19%3ameeting_ZmIwMjVjN2EtOTBkNy00NzllLWE4NTItZDU3MGNhMTE0OTNl%40thread.v2/0?context=%7b%22Tid%22%3a%229c7f2bfb-2ef0-4462-8e40-961d2ddd6b51%22%2c%22Oid%22%3a%22ee9152b6-a258-4681-8a88-e1ba0474987e%22%7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kidor.com/idrotter/langdakning/anlaggning/snosakrade-langdanlaggningar" TargetMode="Externa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hej@gidas.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Väderprognos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CDD5414-DD27-5EFA-A9F4-A67B8582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E0EAF8B-A896-3E32-66FC-0127213B84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7" t="53878" r="38469" b="9272"/>
          <a:stretch/>
        </p:blipFill>
        <p:spPr>
          <a:xfrm>
            <a:off x="895738" y="1856792"/>
            <a:ext cx="9337763" cy="357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tävlingsarenan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241E6940-462A-C9D4-F41E-827D32D81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  <p:pic>
        <p:nvPicPr>
          <p:cNvPr id="7" name="Bildobjekt 6" descr="En bild som visar diagram&#10;&#10;Automatiskt genererad beskrivning">
            <a:extLst>
              <a:ext uri="{FF2B5EF4-FFF2-40B4-BE49-F238E27FC236}">
                <a16:creationId xmlns:a16="http://schemas.microsoft.com/office/drawing/2014/main" id="{0A6A4D5E-33A6-A17C-F072-261DBE3FC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75" y="1240536"/>
            <a:ext cx="8075693" cy="47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DAC64177-3430-5D8F-F348-08528A55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  <p:pic>
        <p:nvPicPr>
          <p:cNvPr id="7" name="Bildobjekt 6" descr="En bild som visar diagram, karta&#10;&#10;Automatiskt genererad beskrivning">
            <a:extLst>
              <a:ext uri="{FF2B5EF4-FFF2-40B4-BE49-F238E27FC236}">
                <a16:creationId xmlns:a16="http://schemas.microsoft.com/office/drawing/2014/main" id="{1EB9B6E9-5526-6EE6-1652-21699EE36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97" y="918636"/>
            <a:ext cx="6904062" cy="55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9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Skidtestning och uppvärmning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84D2CB2F-D362-1BE1-8BD5-138FC034C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  <p:pic>
        <p:nvPicPr>
          <p:cNvPr id="8" name="Bildobjekt 7" descr="En bild som visar diagram&#10;&#10;Automatiskt genererad beskrivning">
            <a:extLst>
              <a:ext uri="{FF2B5EF4-FFF2-40B4-BE49-F238E27FC236}">
                <a16:creationId xmlns:a16="http://schemas.microsoft.com/office/drawing/2014/main" id="{15551364-43EB-63A2-0A89-72C6392E0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4" y="860564"/>
            <a:ext cx="6817233" cy="55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2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Banpreparering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Preparering av banorna under tävlingsdagarna.</a:t>
            </a:r>
          </a:p>
          <a:p>
            <a:pPr>
              <a:buNone/>
            </a:pPr>
            <a:r>
              <a:rPr lang="sv-SE" sz="1600" b="1" dirty="0"/>
              <a:t>   </a:t>
            </a:r>
            <a:r>
              <a:rPr lang="sv-SE" sz="1600" b="1" dirty="0" err="1"/>
              <a:t>kl</a:t>
            </a:r>
            <a:r>
              <a:rPr lang="sv-SE" sz="1600" b="1" dirty="0"/>
              <a:t> 22:00 kvällen före.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Tider och åtgärder om det blir svåra väderförhållanden.</a:t>
            </a:r>
          </a:p>
          <a:p>
            <a:pPr>
              <a:buNone/>
            </a:pPr>
            <a:r>
              <a:rPr lang="sv-SE" sz="1600" b="1" dirty="0"/>
              <a:t>    Beredskap finns.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Några frågor om banprepareringen?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C8C1B16-7B7E-79A4-A454-D49E28DEC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TD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Viktigt att tidschemat hålls under dagen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All åkning sker i åkriktningen.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Respektera funktionärers anvisningar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343.10 Passering av andra tävlande – ej obstruera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325.4.2.10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Tjuvstart = skriftlig varning (gult kort)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2:a tjuvstart = </a:t>
            </a:r>
            <a:r>
              <a:rPr lang="sv-SE" sz="1600" b="1" dirty="0" err="1"/>
              <a:t>competition</a:t>
            </a:r>
            <a:r>
              <a:rPr lang="sv-SE" sz="1600" b="1" dirty="0"/>
              <a:t> suspension (rött kort)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63DB7420-E2F9-D249-B9F0-DB8CA3C28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80DA8BF-0147-4169-84E7-DD1D72D524CC}"/>
              </a:ext>
            </a:extLst>
          </p:cNvPr>
          <p:cNvSpPr txBox="1">
            <a:spLocks/>
          </p:cNvSpPr>
          <p:nvPr/>
        </p:nvSpPr>
        <p:spPr bwMode="auto">
          <a:xfrm>
            <a:off x="1937658" y="3996012"/>
            <a:ext cx="7897222" cy="268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2000" kern="0" dirty="0"/>
              <a:t>Jaktstarten på söndag</a:t>
            </a:r>
            <a:endParaRPr lang="sv-SE" kern="0" dirty="0"/>
          </a:p>
          <a:p>
            <a:pPr lvl="1"/>
            <a:r>
              <a:rPr lang="sv-SE" sz="1800" kern="0" dirty="0"/>
              <a:t>Bygger på lördagens tävling, går ej att anmäla sig till söndagen</a:t>
            </a:r>
            <a:br>
              <a:rPr lang="sv-SE" sz="1800" kern="0" dirty="0"/>
            </a:br>
            <a:r>
              <a:rPr lang="sv-SE" sz="1400" kern="0" dirty="0"/>
              <a:t> </a:t>
            </a:r>
          </a:p>
          <a:p>
            <a:r>
              <a:rPr lang="sv-SE" sz="2000" kern="0" dirty="0"/>
              <a:t>Stomprogram 2023-24</a:t>
            </a:r>
            <a:br>
              <a:rPr lang="sv-SE" sz="2000" kern="0" dirty="0"/>
            </a:br>
            <a:endParaRPr lang="sv-SE" sz="1400" kern="0" dirty="0"/>
          </a:p>
          <a:p>
            <a:pPr marL="0" indent="0">
              <a:buNone/>
            </a:pPr>
            <a:endParaRPr lang="sv-SE" sz="2200" kern="0" dirty="0"/>
          </a:p>
          <a:p>
            <a:endParaRPr lang="sv-SE" kern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Allmän information från </a:t>
            </a:r>
            <a:r>
              <a:rPr lang="sv-SE" sz="4000" dirty="0" err="1"/>
              <a:t>SSf</a:t>
            </a:r>
            <a:r>
              <a:rPr lang="sv-SE" sz="4000" dirty="0"/>
              <a:t>/FIS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195179" y="1014865"/>
            <a:ext cx="5956127" cy="696107"/>
          </a:xfrm>
        </p:spPr>
        <p:txBody>
          <a:bodyPr/>
          <a:lstStyle/>
          <a:p>
            <a:r>
              <a:rPr lang="sv-SE" sz="2200" dirty="0"/>
              <a:t>Presentation SSF representant</a:t>
            </a:r>
          </a:p>
          <a:p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AB93545-A98C-4CD2-9EEC-D24D1293A5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25" y="1451593"/>
            <a:ext cx="4026779" cy="2282207"/>
          </a:xfrm>
          <a:prstGeom prst="rect">
            <a:avLst/>
          </a:prstGeom>
        </p:spPr>
      </p:pic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CCB68171-70E1-5445-515F-5F0402C5071A}"/>
              </a:ext>
            </a:extLst>
          </p:cNvPr>
          <p:cNvSpPr txBox="1">
            <a:spLocks/>
          </p:cNvSpPr>
          <p:nvPr/>
        </p:nvSpPr>
        <p:spPr bwMode="auto">
          <a:xfrm>
            <a:off x="5871318" y="1388945"/>
            <a:ext cx="3465002" cy="149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2400" b="1" kern="0" dirty="0"/>
              <a:t>Tack Bodens</a:t>
            </a:r>
            <a:br>
              <a:rPr lang="sv-SE" sz="2400" b="1" kern="0" dirty="0"/>
            </a:br>
            <a:r>
              <a:rPr lang="sv-SE" sz="2400" b="1" kern="0" dirty="0"/>
              <a:t>Skidallians</a:t>
            </a:r>
            <a:br>
              <a:rPr lang="sv-SE" sz="2400" b="1" kern="0" dirty="0"/>
            </a:br>
            <a:endParaRPr lang="sv-SE" sz="2000" kern="0" dirty="0"/>
          </a:p>
          <a:p>
            <a:endParaRPr lang="sv-SE" kern="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B1523B-4740-2D4A-79B5-CE79B4FDF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9357" y="2229421"/>
            <a:ext cx="2564240" cy="119957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D25931A-136E-258F-E9C6-EB4F177A89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21998"/>
          <a:stretch/>
        </p:blipFill>
        <p:spPr>
          <a:xfrm>
            <a:off x="9417600" y="3574996"/>
            <a:ext cx="2676595" cy="3196408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19D64459-EF03-72E7-0CEC-2C7CAC4DF617}"/>
              </a:ext>
            </a:extLst>
          </p:cNvPr>
          <p:cNvSpPr txBox="1">
            <a:spLocks/>
          </p:cNvSpPr>
          <p:nvPr/>
        </p:nvSpPr>
        <p:spPr bwMode="auto">
          <a:xfrm>
            <a:off x="9751514" y="2880817"/>
            <a:ext cx="3465002" cy="149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2000" b="1" kern="0" dirty="0"/>
              <a:t>Tävlingsinfo</a:t>
            </a:r>
            <a:br>
              <a:rPr lang="sv-SE" sz="2000" b="1" kern="0" dirty="0"/>
            </a:br>
            <a:r>
              <a:rPr lang="sv-SE" sz="2000" b="1" kern="0" dirty="0"/>
              <a:t> </a:t>
            </a:r>
            <a:r>
              <a:rPr lang="sv-SE" sz="2000" b="1" kern="0" dirty="0" err="1"/>
              <a:t>WhatsApp</a:t>
            </a:r>
            <a:endParaRPr lang="sv-SE" sz="2000" kern="0" dirty="0"/>
          </a:p>
          <a:p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301785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Allmän information från </a:t>
            </a:r>
            <a:r>
              <a:rPr lang="sv-SE" sz="4000" dirty="0" err="1"/>
              <a:t>SSf</a:t>
            </a:r>
            <a:r>
              <a:rPr lang="sv-SE" sz="4000" dirty="0"/>
              <a:t>/FIS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3628582" y="6091557"/>
            <a:ext cx="5956127" cy="696107"/>
          </a:xfrm>
        </p:spPr>
        <p:txBody>
          <a:bodyPr/>
          <a:lstStyle/>
          <a:p>
            <a:r>
              <a:rPr lang="sv-SE" sz="2200" dirty="0"/>
              <a:t>Superviktigt för framtidens åkare!</a:t>
            </a:r>
          </a:p>
          <a:p>
            <a:pPr lvl="1"/>
            <a:r>
              <a:rPr lang="sv-SE" sz="1600" dirty="0"/>
              <a:t>Sprid för ökad medvetenhet i kommunerna</a:t>
            </a:r>
          </a:p>
          <a:p>
            <a:endParaRPr lang="sv-SE" dirty="0"/>
          </a:p>
        </p:txBody>
      </p:sp>
      <p:pic>
        <p:nvPicPr>
          <p:cNvPr id="8" name="Bildobjekt 7" descr="En bild som visar Webbplats&#10;&#10;Automatiskt genererad beskrivning">
            <a:extLst>
              <a:ext uri="{FF2B5EF4-FFF2-40B4-BE49-F238E27FC236}">
                <a16:creationId xmlns:a16="http://schemas.microsoft.com/office/drawing/2014/main" id="{FAAC3245-BD99-3FBD-9C9D-A03BA2948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7499">
            <a:off x="832015" y="1697733"/>
            <a:ext cx="3544822" cy="469702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Bildobjekt 8" descr="En bild som visar Webbplats&#10;&#10;Automatiskt genererad beskrivning">
            <a:extLst>
              <a:ext uri="{FF2B5EF4-FFF2-40B4-BE49-F238E27FC236}">
                <a16:creationId xmlns:a16="http://schemas.microsoft.com/office/drawing/2014/main" id="{33186816-76FB-0BC6-B392-B1EEA73D4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814">
            <a:off x="7758714" y="1633292"/>
            <a:ext cx="3631670" cy="47863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objekt 9" descr="En bild som visar Webbplats&#10;&#10;Automatiskt genererad beskrivning">
            <a:extLst>
              <a:ext uri="{FF2B5EF4-FFF2-40B4-BE49-F238E27FC236}">
                <a16:creationId xmlns:a16="http://schemas.microsoft.com/office/drawing/2014/main" id="{918CC86A-AE34-84BF-34E6-369CF0D95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04" y="1014865"/>
            <a:ext cx="4953172" cy="3461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FE192F3-D40F-1B78-B4A2-5C64B9598215}"/>
              </a:ext>
            </a:extLst>
          </p:cNvPr>
          <p:cNvSpPr txBox="1">
            <a:spLocks/>
          </p:cNvSpPr>
          <p:nvPr/>
        </p:nvSpPr>
        <p:spPr bwMode="auto">
          <a:xfrm>
            <a:off x="3117936" y="4825126"/>
            <a:ext cx="5956127" cy="69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sv-SE" sz="2200" b="1" kern="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Rapportsläpp!</a:t>
            </a:r>
            <a:endParaRPr lang="sv-SE" b="1" kern="0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BF2B7E8-226B-0A2B-DFD5-D7A89B7AE375}"/>
              </a:ext>
            </a:extLst>
          </p:cNvPr>
          <p:cNvSpPr txBox="1">
            <a:spLocks/>
          </p:cNvSpPr>
          <p:nvPr/>
        </p:nvSpPr>
        <p:spPr bwMode="auto">
          <a:xfrm>
            <a:off x="3117936" y="5264053"/>
            <a:ext cx="5956127" cy="69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sv-SE" sz="1400" kern="0" dirty="0"/>
              <a:t>Presentation </a:t>
            </a:r>
            <a:r>
              <a:rPr lang="sv-SE" sz="1400" kern="0" dirty="0" err="1"/>
              <a:t>ons</a:t>
            </a:r>
            <a:r>
              <a:rPr lang="sv-SE" sz="1400" kern="0" dirty="0"/>
              <a:t> 29/4</a:t>
            </a:r>
          </a:p>
          <a:p>
            <a:pPr marL="0" indent="0" algn="ctr">
              <a:buNone/>
            </a:pPr>
            <a:r>
              <a:rPr lang="sv-SE" sz="1400" kern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Anläggningsforum </a:t>
            </a:r>
            <a:r>
              <a:rPr lang="sv-SE" sz="1400" kern="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</a:t>
            </a:r>
            <a:r>
              <a:rPr lang="sv-SE" sz="1400" kern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</a:t>
            </a:r>
            <a:endParaRPr lang="sv-SE" sz="1050" kern="0" dirty="0"/>
          </a:p>
          <a:p>
            <a:endParaRPr lang="sv-SE" sz="2400" kern="0" dirty="0"/>
          </a:p>
        </p:txBody>
      </p:sp>
    </p:spTree>
    <p:extLst>
      <p:ext uri="{BB962C8B-B14F-4D97-AF65-F5344CB8AC3E}">
        <p14:creationId xmlns:p14="http://schemas.microsoft.com/office/powerpoint/2010/main" val="385151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7">
            <a:extLst>
              <a:ext uri="{FF2B5EF4-FFF2-40B4-BE49-F238E27FC236}">
                <a16:creationId xmlns:a16="http://schemas.microsoft.com/office/drawing/2014/main" id="{3B57D8BE-A1BB-41B6-913C-5992B92D852B}"/>
              </a:ext>
            </a:extLst>
          </p:cNvPr>
          <p:cNvSpPr/>
          <p:nvPr/>
        </p:nvSpPr>
        <p:spPr>
          <a:xfrm>
            <a:off x="0" y="-7144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3B403863-EE2B-4064-92CD-2B9D58F0B862}"/>
              </a:ext>
            </a:extLst>
          </p:cNvPr>
          <p:cNvSpPr txBox="1"/>
          <p:nvPr/>
        </p:nvSpPr>
        <p:spPr>
          <a:xfrm>
            <a:off x="1274156" y="255217"/>
            <a:ext cx="892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 Black" panose="00000A00000000000000" pitchFamily="2" charset="0"/>
                <a:ea typeface="+mn-ea"/>
                <a:cs typeface="+mn-cs"/>
              </a:rPr>
              <a:t>Sista rycket för året!</a:t>
            </a: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350B522D-3AD7-F190-547B-ED21D78B3571}"/>
              </a:ext>
            </a:extLst>
          </p:cNvPr>
          <p:cNvCxnSpPr/>
          <p:nvPr/>
        </p:nvCxnSpPr>
        <p:spPr>
          <a:xfrm>
            <a:off x="6096000" y="1064419"/>
            <a:ext cx="0" cy="52302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F70861D8-33DA-A3D7-D79F-3B2B56FA1594}"/>
              </a:ext>
            </a:extLst>
          </p:cNvPr>
          <p:cNvSpPr txBox="1"/>
          <p:nvPr/>
        </p:nvSpPr>
        <p:spPr>
          <a:xfrm>
            <a:off x="1336232" y="4247929"/>
            <a:ext cx="3245562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	hej@gidas.se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B3485EF-0294-5C77-19CB-E914181A1423}"/>
              </a:ext>
            </a:extLst>
          </p:cNvPr>
          <p:cNvSpPr txBox="1"/>
          <p:nvPr/>
        </p:nvSpPr>
        <p:spPr>
          <a:xfrm>
            <a:off x="1090507" y="1361440"/>
            <a:ext cx="41926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Alla enkäter är öppna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Idre Fjäll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Östersund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Ulricehamn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Gällivare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Boden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Alla stänger: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Onsdag innan påsk!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5e April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kl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 23:59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C1B831E-0188-91B8-4632-C64CD32798E3}"/>
              </a:ext>
            </a:extLst>
          </p:cNvPr>
          <p:cNvSpPr txBox="1"/>
          <p:nvPr/>
        </p:nvSpPr>
        <p:spPr>
          <a:xfrm>
            <a:off x="6908801" y="1361440"/>
            <a:ext cx="41926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Saknar ni länk till klubbformuläret?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Mejla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hej@gidas.se</a:t>
            </a: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Ange: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Klubb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Vilken enkät ni saknar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78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7">
            <a:extLst>
              <a:ext uri="{FF2B5EF4-FFF2-40B4-BE49-F238E27FC236}">
                <a16:creationId xmlns:a16="http://schemas.microsoft.com/office/drawing/2014/main" id="{3B57D8BE-A1BB-41B6-913C-5992B92D852B}"/>
              </a:ext>
            </a:extLst>
          </p:cNvPr>
          <p:cNvSpPr/>
          <p:nvPr/>
        </p:nvSpPr>
        <p:spPr>
          <a:xfrm>
            <a:off x="0" y="-7144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3B403863-EE2B-4064-92CD-2B9D58F0B862}"/>
              </a:ext>
            </a:extLst>
          </p:cNvPr>
          <p:cNvSpPr txBox="1"/>
          <p:nvPr/>
        </p:nvSpPr>
        <p:spPr>
          <a:xfrm>
            <a:off x="1274156" y="255217"/>
            <a:ext cx="892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 Black" panose="00000A00000000000000" pitchFamily="2" charset="0"/>
                <a:ea typeface="+mn-ea"/>
                <a:cs typeface="+mn-cs"/>
              </a:rPr>
              <a:t>Öppet brev till FIS</a:t>
            </a: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350B522D-3AD7-F190-547B-ED21D78B3571}"/>
              </a:ext>
            </a:extLst>
          </p:cNvPr>
          <p:cNvCxnSpPr/>
          <p:nvPr/>
        </p:nvCxnSpPr>
        <p:spPr>
          <a:xfrm>
            <a:off x="6096000" y="1064419"/>
            <a:ext cx="0" cy="52302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F70861D8-33DA-A3D7-D79F-3B2B56FA1594}"/>
              </a:ext>
            </a:extLst>
          </p:cNvPr>
          <p:cNvSpPr txBox="1"/>
          <p:nvPr/>
        </p:nvSpPr>
        <p:spPr>
          <a:xfrm>
            <a:off x="1336232" y="4247929"/>
            <a:ext cx="3245562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	hej@gidas.se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B3485EF-0294-5C77-19CB-E914181A1423}"/>
              </a:ext>
            </a:extLst>
          </p:cNvPr>
          <p:cNvSpPr txBox="1"/>
          <p:nvPr/>
        </p:nvSpPr>
        <p:spPr>
          <a:xfrm>
            <a:off x="1090507" y="1361440"/>
            <a:ext cx="41926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Protect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Our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 Winters (POW) &amp;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Jullian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Schutter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Krav på att FIS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Anpassar tävlingssäsong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Minska mängden resor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Hjälper idrottsförbunden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Implementerar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miljöledningsystem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Syftet: minska utsläppen och möjliggöra vinteridrott för nästa generation.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C1B831E-0188-91B8-4632-C64CD32798E3}"/>
              </a:ext>
            </a:extLst>
          </p:cNvPr>
          <p:cNvSpPr txBox="1"/>
          <p:nvPr/>
        </p:nvSpPr>
        <p:spPr>
          <a:xfrm>
            <a:off x="6908801" y="1361440"/>
            <a:ext cx="41926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SSF och Ford Smart Energy Cup står bakom brevet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Uppmanar er att vidareförmedla bifogade länk till era aktiva.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Varje signatur är viktigt!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verpas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&gt;500 signaturer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rPr>
              <a:t>Flest signaturer kommer nu från Sverige!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8314B2F-28A9-ADA0-C529-160B00AD423A}"/>
              </a:ext>
            </a:extLst>
          </p:cNvPr>
          <p:cNvSpPr txBox="1"/>
          <p:nvPr/>
        </p:nvSpPr>
        <p:spPr>
          <a:xfrm>
            <a:off x="1584962" y="6331010"/>
            <a:ext cx="9022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https://protectourwinters.eu/demand-greater-action-on-climate-change-from-fis/</a:t>
            </a:r>
          </a:p>
        </p:txBody>
      </p:sp>
    </p:spTree>
    <p:extLst>
      <p:ext uri="{BB962C8B-B14F-4D97-AF65-F5344CB8AC3E}">
        <p14:creationId xmlns:p14="http://schemas.microsoft.com/office/powerpoint/2010/main" val="32823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101012" y="2109882"/>
            <a:ext cx="7060350" cy="3390710"/>
          </a:xfrm>
        </p:spPr>
        <p:txBody>
          <a:bodyPr/>
          <a:lstStyle/>
          <a:p>
            <a:pPr algn="ctr"/>
            <a:r>
              <a:rPr lang="sv-SE" dirty="0"/>
              <a:t>Lagledarmöte för</a:t>
            </a:r>
            <a:br>
              <a:rPr lang="sv-SE" dirty="0"/>
            </a:br>
            <a:r>
              <a:rPr lang="sv-SE" dirty="0"/>
              <a:t>Ford Smart Energy Cup</a:t>
            </a:r>
            <a:br>
              <a:rPr lang="sv-SE" dirty="0"/>
            </a:br>
            <a:r>
              <a:rPr lang="sv-SE" dirty="0"/>
              <a:t>Bauhaus cup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kern="0" dirty="0">
                <a:solidFill>
                  <a:schemeClr val="bg1"/>
                </a:solidFill>
              </a:rPr>
              <a:t>Boden 24-26/3 2023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85561" y="816180"/>
            <a:ext cx="1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Arrangörens </a:t>
            </a:r>
          </a:p>
          <a:p>
            <a:r>
              <a:rPr lang="sv-SE" dirty="0">
                <a:solidFill>
                  <a:schemeClr val="bg1"/>
                </a:solidFill>
              </a:rPr>
              <a:t>logotyp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5C23CC6B-12D6-6268-9628-5CFC2A990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1" y="878110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035698"/>
            <a:ext cx="8124138" cy="43551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Vallabodarna öppnar på fredag </a:t>
            </a:r>
            <a:r>
              <a:rPr lang="sv-SE" sz="2400" b="1" dirty="0" err="1"/>
              <a:t>kl</a:t>
            </a:r>
            <a:r>
              <a:rPr lang="sv-SE" sz="2400" b="1" dirty="0"/>
              <a:t> 05:00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Testspår även bakom trä vallabodarna och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vid backen som ni använda idag, vid fläskmagasinet enligt bild, upp på höger sida och ner på vänster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4000" b="1" dirty="0"/>
              <a:t>Några frågor?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4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4000" b="1" dirty="0"/>
              <a:t>Lycka till i helgen.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8A7DD661-99BE-B094-C40F-2337C472E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  <p:pic>
        <p:nvPicPr>
          <p:cNvPr id="7" name="Bildobjekt 6" descr="En bild som visar diagram&#10;&#10;Automatiskt genererad beskrivning">
            <a:extLst>
              <a:ext uri="{FF2B5EF4-FFF2-40B4-BE49-F238E27FC236}">
                <a16:creationId xmlns:a16="http://schemas.microsoft.com/office/drawing/2014/main" id="{01A82A2F-1B5A-8F05-DC32-34E00E33DC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5" t="19381" r="19706" b="29547"/>
          <a:stretch/>
        </p:blipFill>
        <p:spPr>
          <a:xfrm>
            <a:off x="7735076" y="2955576"/>
            <a:ext cx="2491275" cy="2435290"/>
          </a:xfrm>
          <a:prstGeom prst="rect">
            <a:avLst/>
          </a:prstGeom>
        </p:spPr>
      </p:pic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783BB87F-8471-F4C4-F47E-4F683701A0F9}"/>
              </a:ext>
            </a:extLst>
          </p:cNvPr>
          <p:cNvSpPr/>
          <p:nvPr/>
        </p:nvSpPr>
        <p:spPr bwMode="auto">
          <a:xfrm>
            <a:off x="9050693" y="4208106"/>
            <a:ext cx="1000759" cy="783772"/>
          </a:xfrm>
          <a:custGeom>
            <a:avLst/>
            <a:gdLst>
              <a:gd name="connsiteX0" fmla="*/ 35665 w 1076278"/>
              <a:gd name="connsiteY0" fmla="*/ 836888 h 845534"/>
              <a:gd name="connsiteX1" fmla="*/ 334245 w 1076278"/>
              <a:gd name="connsiteY1" fmla="*/ 799566 h 845534"/>
              <a:gd name="connsiteX2" fmla="*/ 698139 w 1076278"/>
              <a:gd name="connsiteY2" fmla="*/ 547639 h 845534"/>
              <a:gd name="connsiteX3" fmla="*/ 1034041 w 1076278"/>
              <a:gd name="connsiteY3" fmla="*/ 333035 h 845534"/>
              <a:gd name="connsiteX4" fmla="*/ 1071363 w 1076278"/>
              <a:gd name="connsiteY4" fmla="*/ 99770 h 845534"/>
              <a:gd name="connsiteX5" fmla="*/ 1034041 w 1076278"/>
              <a:gd name="connsiteY5" fmla="*/ 99770 h 845534"/>
              <a:gd name="connsiteX6" fmla="*/ 856759 w 1076278"/>
              <a:gd name="connsiteY6" fmla="*/ 6464 h 845534"/>
              <a:gd name="connsiteX7" fmla="*/ 474204 w 1076278"/>
              <a:gd name="connsiteY7" fmla="*/ 305043 h 845534"/>
              <a:gd name="connsiteX8" fmla="*/ 54327 w 1076278"/>
              <a:gd name="connsiteY8" fmla="*/ 696929 h 845534"/>
              <a:gd name="connsiteX9" fmla="*/ 35665 w 1076278"/>
              <a:gd name="connsiteY9" fmla="*/ 836888 h 8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6278" h="845534">
                <a:moveTo>
                  <a:pt x="35665" y="836888"/>
                </a:moveTo>
                <a:cubicBezTo>
                  <a:pt x="82318" y="853994"/>
                  <a:pt x="223833" y="847774"/>
                  <a:pt x="334245" y="799566"/>
                </a:cubicBezTo>
                <a:cubicBezTo>
                  <a:pt x="444657" y="751358"/>
                  <a:pt x="581506" y="625394"/>
                  <a:pt x="698139" y="547639"/>
                </a:cubicBezTo>
                <a:cubicBezTo>
                  <a:pt x="814772" y="469884"/>
                  <a:pt x="971837" y="407680"/>
                  <a:pt x="1034041" y="333035"/>
                </a:cubicBezTo>
                <a:cubicBezTo>
                  <a:pt x="1096245" y="258390"/>
                  <a:pt x="1071363" y="138647"/>
                  <a:pt x="1071363" y="99770"/>
                </a:cubicBezTo>
                <a:cubicBezTo>
                  <a:pt x="1071363" y="60893"/>
                  <a:pt x="1069808" y="115321"/>
                  <a:pt x="1034041" y="99770"/>
                </a:cubicBezTo>
                <a:cubicBezTo>
                  <a:pt x="998274" y="84219"/>
                  <a:pt x="950065" y="-27748"/>
                  <a:pt x="856759" y="6464"/>
                </a:cubicBezTo>
                <a:cubicBezTo>
                  <a:pt x="763453" y="40676"/>
                  <a:pt x="607943" y="189966"/>
                  <a:pt x="474204" y="305043"/>
                </a:cubicBezTo>
                <a:cubicBezTo>
                  <a:pt x="340465" y="420120"/>
                  <a:pt x="127417" y="606733"/>
                  <a:pt x="54327" y="696929"/>
                </a:cubicBezTo>
                <a:cubicBezTo>
                  <a:pt x="-18763" y="787125"/>
                  <a:pt x="-10988" y="819782"/>
                  <a:pt x="35665" y="836888"/>
                </a:cubicBezTo>
                <a:close/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18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5595" y="2722343"/>
            <a:ext cx="8614836" cy="1143000"/>
          </a:xfrm>
        </p:spPr>
        <p:txBody>
          <a:bodyPr/>
          <a:lstStyle/>
          <a:p>
            <a:pPr algn="ctr"/>
            <a:r>
              <a:rPr lang="sv-SE" dirty="0"/>
              <a:t>Tack för att ni lyssnat. </a:t>
            </a:r>
            <a:br>
              <a:rPr lang="sv-SE" dirty="0"/>
            </a:br>
            <a:r>
              <a:rPr lang="sv-SE" dirty="0"/>
              <a:t>Lycka till!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0051450" y="1238295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Arrangörens logotyp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20682D16-157C-00E5-C008-3AD2FBF43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86" y="1146337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1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8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83635" y="1090453"/>
            <a:ext cx="8124138" cy="5501416"/>
          </a:xfrm>
        </p:spPr>
        <p:txBody>
          <a:bodyPr/>
          <a:lstStyle/>
          <a:p>
            <a:pPr>
              <a:buNone/>
            </a:pPr>
            <a:r>
              <a:rPr lang="sv-SE" sz="1600" dirty="0"/>
              <a:t>Presentation av tävlingsledning, jury och SSF-representant</a:t>
            </a:r>
          </a:p>
          <a:p>
            <a:pPr>
              <a:buNone/>
            </a:pPr>
            <a:r>
              <a:rPr lang="sv-SE" sz="1600" dirty="0"/>
              <a:t>Tävlingsprogram</a:t>
            </a:r>
          </a:p>
          <a:p>
            <a:pPr>
              <a:buNone/>
            </a:pPr>
            <a:r>
              <a:rPr lang="sv-SE" sz="1600" dirty="0"/>
              <a:t>Översikt av tävlingsorten</a:t>
            </a:r>
          </a:p>
          <a:p>
            <a:pPr>
              <a:buNone/>
            </a:pPr>
            <a:r>
              <a:rPr lang="sv-SE" sz="1600" dirty="0"/>
              <a:t>Tidsschema för tävlingarna</a:t>
            </a:r>
          </a:p>
          <a:p>
            <a:pPr>
              <a:buNone/>
            </a:pPr>
            <a:r>
              <a:rPr lang="sv-SE" sz="1600" dirty="0"/>
              <a:t>Information om nummerlappar och lottning</a:t>
            </a:r>
          </a:p>
          <a:p>
            <a:pPr>
              <a:buNone/>
            </a:pPr>
            <a:r>
              <a:rPr lang="sv-SE" sz="1600" dirty="0"/>
              <a:t>Väderprognos</a:t>
            </a:r>
          </a:p>
          <a:p>
            <a:pPr>
              <a:buNone/>
            </a:pPr>
            <a:r>
              <a:rPr lang="sv-SE" sz="1600" dirty="0"/>
              <a:t>Presentation av tävlingsarenan</a:t>
            </a:r>
          </a:p>
          <a:p>
            <a:pPr>
              <a:buNone/>
            </a:pPr>
            <a:r>
              <a:rPr lang="sv-SE" sz="1600" dirty="0"/>
              <a:t>Presentation av tävlingsbanorna</a:t>
            </a:r>
          </a:p>
          <a:p>
            <a:pPr>
              <a:buNone/>
            </a:pPr>
            <a:r>
              <a:rPr lang="sv-SE" sz="1600" dirty="0"/>
              <a:t>Skidtestning och uppvärmning</a:t>
            </a:r>
          </a:p>
          <a:p>
            <a:pPr>
              <a:buNone/>
            </a:pPr>
            <a:r>
              <a:rPr lang="sv-SE" sz="1600" dirty="0"/>
              <a:t>Banpreparering</a:t>
            </a:r>
          </a:p>
          <a:p>
            <a:pPr>
              <a:buNone/>
            </a:pPr>
            <a:r>
              <a:rPr lang="sv-SE" sz="1600" dirty="0"/>
              <a:t>Information från TD</a:t>
            </a:r>
          </a:p>
          <a:p>
            <a:pPr>
              <a:buNone/>
            </a:pPr>
            <a:r>
              <a:rPr lang="sv-SE" sz="1600" dirty="0"/>
              <a:t>Information från SSF</a:t>
            </a:r>
          </a:p>
          <a:p>
            <a:pPr>
              <a:buNone/>
            </a:pPr>
            <a:r>
              <a:rPr lang="sv-SE" sz="16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9132748-F3B6-A629-B90F-BDBAD1565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b="1" dirty="0"/>
              <a:t>Presentation av tävlingsledning, jury och SSF-representant</a:t>
            </a:r>
            <a:r>
              <a:rPr lang="sv-SE" sz="4000" dirty="0"/>
              <a:t>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78748" y="256330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7" name="ZoneTexte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170216" y="1253478"/>
            <a:ext cx="62484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TÄVLINGSLEDNING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 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Tävlingssekreterare: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Anders Vall</a:t>
            </a:r>
          </a:p>
          <a:p>
            <a:pPr lvl="2"/>
            <a:r>
              <a:rPr lang="sv-S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Banchef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Stefan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Holmbom</a:t>
            </a:r>
            <a:endParaRPr lang="sv-SE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Tidtagning:		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Elite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Speaker: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Oskar Danielsson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Chef webb: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Jan-Erik Matti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184359" y="3908178"/>
            <a:ext cx="619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JURY: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Thomas Granlund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TDA: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Ingela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Kälvedal</a:t>
            </a:r>
            <a:endParaRPr lang="sv-SE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242155" y="5096919"/>
            <a:ext cx="6076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SSF:</a:t>
            </a:r>
          </a:p>
          <a:p>
            <a:pPr lvl="2"/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Jonas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Braam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racedirector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575D3FEA-B7C6-CA7A-08F5-BF9B4C2D1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C691AB-503E-B4F7-472B-8F43D4F94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Anmälningsläget</a:t>
            </a:r>
          </a:p>
          <a:p>
            <a:endParaRPr lang="sv-SE" dirty="0"/>
          </a:p>
          <a:p>
            <a:r>
              <a:rPr lang="sv-SE" dirty="0"/>
              <a:t>Skriv strykningar i chatten.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898990D9-6FAE-B46D-88E7-42E4A2ECF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5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Tävlingsprogram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156340" y="1377056"/>
            <a:ext cx="8124138" cy="41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b="1" kern="0" dirty="0"/>
              <a:t>Tävlingarna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     Fredag Sprint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     Lördag Klassisk </a:t>
            </a:r>
            <a:r>
              <a:rPr lang="sv-SE" sz="1600" b="1" kern="0" dirty="0" err="1"/>
              <a:t>indu</a:t>
            </a: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     Söndag Jaktstart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Framtida lagledarmöten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     Fredag och lördag </a:t>
            </a:r>
            <a:r>
              <a:rPr lang="sv-SE" sz="1600" b="1" kern="0" dirty="0" err="1"/>
              <a:t>kl</a:t>
            </a:r>
            <a:r>
              <a:rPr lang="sv-SE" sz="1600" b="1" kern="0" dirty="0"/>
              <a:t> 18:00, Teamsmöte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Prisutdelningar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     </a:t>
            </a:r>
            <a:r>
              <a:rPr lang="sv-SE" sz="1600" b="1" kern="0" dirty="0" err="1"/>
              <a:t>Blomstersermoni</a:t>
            </a:r>
            <a:r>
              <a:rPr lang="sv-SE" sz="1600" b="1" kern="0" dirty="0"/>
              <a:t> senast 5 min efter sista målgång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     Ca 20 min efter sistagång.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>
              <a:buFont typeface="Wingdings" panose="05000000000000000000" pitchFamily="2" charset="2"/>
              <a:buNone/>
            </a:pPr>
            <a:endParaRPr lang="sv-SE" sz="1600" kern="0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370DDFBD-B4F2-6943-ED9D-7A0F62EF9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Översikt av tävlingsorten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24157" y="267001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224578" y="1190764"/>
            <a:ext cx="7550932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in en karta som visar var på orten tävlingsplatsen ligger och övriga platser på orten som är viktiga för tävlingen (hotell, resecentrum, affärer, nöjen et c.)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351FDA19-A009-5A49-81DB-E7C1B6384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C23A176-82F2-86E9-29A2-31D081A33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38" t="18901" r="-13692" b="7091"/>
          <a:stretch/>
        </p:blipFill>
        <p:spPr>
          <a:xfrm>
            <a:off x="1195179" y="940776"/>
            <a:ext cx="1177200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3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08.30 Första start Sprint, Prolog</a:t>
            </a:r>
          </a:p>
          <a:p>
            <a:pPr marL="0" indent="0">
              <a:buNone/>
            </a:pPr>
            <a:r>
              <a:rPr lang="sv-SE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Startordning: H 21, D21, D17-18, D19-20, H17–18 och H19–20</a:t>
            </a:r>
          </a:p>
          <a:p>
            <a:pPr marL="0" indent="0">
              <a:buNone/>
            </a:pPr>
            <a:r>
              <a:rPr lang="sv-SE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HEAT-</a:t>
            </a:r>
            <a:r>
              <a:rPr lang="sv-SE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Selection</a:t>
            </a:r>
            <a:r>
              <a:rPr lang="sv-SE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 10.20 vid målet för SENIORER</a:t>
            </a:r>
            <a:endParaRPr lang="sv-SE" sz="1400" b="1" dirty="0"/>
          </a:p>
          <a:p>
            <a:pPr marL="0" indent="0">
              <a:buNone/>
            </a:pPr>
            <a:r>
              <a:rPr lang="sv-SE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11.00 Start Finaler H 21, D21</a:t>
            </a:r>
          </a:p>
          <a:p>
            <a:pPr marL="0" indent="0">
              <a:buNone/>
            </a:pPr>
            <a:r>
              <a:rPr lang="sv-SE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Blomsterceremoni 5 min efter varje klass i målområdet</a:t>
            </a:r>
            <a:endParaRPr lang="sv-SE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12.50 Prisutdelning Sprint Seniorer</a:t>
            </a:r>
          </a:p>
          <a:p>
            <a:pPr marL="0" indent="0">
              <a:buNone/>
            </a:pPr>
            <a:r>
              <a:rPr lang="sv-SE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13.00 Start finaler Damjuniorer</a:t>
            </a:r>
          </a:p>
          <a:p>
            <a:pPr marL="0" indent="0">
              <a:buNone/>
            </a:pPr>
            <a:r>
              <a:rPr lang="sv-SE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Blomsterceremoni 5 min efter varje </a:t>
            </a:r>
            <a:r>
              <a:rPr lang="sv-SE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klassi</a:t>
            </a:r>
            <a:r>
              <a:rPr lang="sv-SE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målområdet</a:t>
            </a:r>
            <a:endParaRPr lang="sv-SE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14.40 Prisutdelning Sprint, Damer juniorer</a:t>
            </a:r>
          </a:p>
          <a:p>
            <a:pPr marL="0" indent="0">
              <a:buNone/>
            </a:pPr>
            <a:r>
              <a:rPr lang="sv-SE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15.00 Start finaler Herrjuniorer</a:t>
            </a:r>
          </a:p>
          <a:p>
            <a:pPr marL="0" indent="0">
              <a:buNone/>
            </a:pPr>
            <a:r>
              <a:rPr lang="sv-SE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Blomsterceremoni 5 min efter varje </a:t>
            </a:r>
            <a:r>
              <a:rPr lang="sv-SE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klassi</a:t>
            </a:r>
            <a:r>
              <a:rPr lang="sv-SE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målområdet</a:t>
            </a:r>
            <a:endParaRPr lang="sv-SE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16.30 Prisutdelning Sprint, Herrar juniorer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9870260C-5AC5-5B97-CECA-447DBEBC8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om nummerlappar och lottning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Tävlingsexpedition</a:t>
            </a:r>
            <a:r>
              <a:rPr lang="sv-SE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öppen </a:t>
            </a: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07:00-16:00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Nummerlappar hämtas där.</a:t>
            </a:r>
            <a:endParaRPr lang="sv-S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Till finalerna.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H21 och D21 </a:t>
            </a:r>
            <a:r>
              <a:rPr lang="sv-SE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HEAT-</a:t>
            </a:r>
            <a:r>
              <a:rPr lang="sv-SE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Selection</a:t>
            </a:r>
            <a:r>
              <a:rPr lang="sv-SE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 10.20 vid målet för SENIORER</a:t>
            </a:r>
            <a:endParaRPr lang="sv-SE" sz="1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Juniorerna hämtar nummerlapparna på tävlingsexpeditionen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/>
              <a:t>Bennummerlapp på höger vad, höger sida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/>
              <a:t>Banorna öppnas </a:t>
            </a:r>
            <a:r>
              <a:rPr lang="sv-SE" sz="1600" dirty="0" err="1"/>
              <a:t>kl</a:t>
            </a:r>
            <a:r>
              <a:rPr lang="sv-SE" sz="1600" dirty="0"/>
              <a:t> 06:30 stängs 08:25 och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/>
              <a:t>              öppnas </a:t>
            </a:r>
            <a:r>
              <a:rPr lang="sv-SE" sz="1600" dirty="0" err="1"/>
              <a:t>kl</a:t>
            </a:r>
            <a:r>
              <a:rPr lang="sv-SE" sz="1600" dirty="0"/>
              <a:t> 10:15 stängs 10:55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8E12230-C133-7D2F-E2CD-90A668405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11" y="116446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16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SSF 210602" id="{AB5410E7-E474-4DBF-B5BA-3043F6925828}" vid="{88548811-2D12-4FCE-B4AE-E4DAE9D98FAF}"/>
    </a:ext>
  </a:extLst>
</a:theme>
</file>

<file path=ppt/theme/theme2.xml><?xml version="1.0" encoding="utf-8"?>
<a:theme xmlns:a="http://schemas.openxmlformats.org/drawingml/2006/main" name="1_Office-tema">
  <a:themeElements>
    <a:clrScheme name="Dille/gidås">
      <a:dk1>
        <a:srgbClr val="204440"/>
      </a:dk1>
      <a:lt1>
        <a:sysClr val="window" lastClr="FFFFFF"/>
      </a:lt1>
      <a:dk2>
        <a:srgbClr val="55B186"/>
      </a:dk2>
      <a:lt2>
        <a:srgbClr val="F9F0E4"/>
      </a:lt2>
      <a:accent1>
        <a:srgbClr val="00205B"/>
      </a:accent1>
      <a:accent2>
        <a:srgbClr val="7B4096"/>
      </a:accent2>
      <a:accent3>
        <a:srgbClr val="767171"/>
      </a:accent3>
      <a:accent4>
        <a:srgbClr val="000000"/>
      </a:accent4>
      <a:accent5>
        <a:srgbClr val="25B7BC"/>
      </a:accent5>
      <a:accent6>
        <a:srgbClr val="F9907B"/>
      </a:accent6>
      <a:hlink>
        <a:srgbClr val="204440"/>
      </a:hlink>
      <a:folHlink>
        <a:srgbClr val="55B1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6B8818-4958-4474-9286-AC9C4CBC0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840703-8FC1-4F09-9B88-A62C40D91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80FB47-0310-4D5B-BE82-806BC45526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SSF 210701</Template>
  <TotalTime>2936</TotalTime>
  <Words>1481</Words>
  <Application>Microsoft Office PowerPoint</Application>
  <PresentationFormat>Bredbild</PresentationFormat>
  <Paragraphs>301</Paragraphs>
  <Slides>22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Impact</vt:lpstr>
      <vt:lpstr>Overpass</vt:lpstr>
      <vt:lpstr>Overpass Black</vt:lpstr>
      <vt:lpstr>Systemtypsnitt</vt:lpstr>
      <vt:lpstr>Wingdings</vt:lpstr>
      <vt:lpstr>Blank Presentation</vt:lpstr>
      <vt:lpstr>1_Office-tema</vt:lpstr>
      <vt:lpstr>PowerPoint-presentation</vt:lpstr>
      <vt:lpstr>Lagledarmöte för Ford Smart Energy Cup Bauhaus cup</vt:lpstr>
      <vt:lpstr>Agenda </vt:lpstr>
      <vt:lpstr>Presentation av tävlingsledning, jury och SSF-representant </vt:lpstr>
      <vt:lpstr>PowerPoint-presentation</vt:lpstr>
      <vt:lpstr>Tävlingsprogram</vt:lpstr>
      <vt:lpstr>Översikt av tävlingsorten</vt:lpstr>
      <vt:lpstr>Tidsschema för tävlingarna</vt:lpstr>
      <vt:lpstr>Information om nummerlappar och lottning</vt:lpstr>
      <vt:lpstr>Väderprognos</vt:lpstr>
      <vt:lpstr>Presentation av tävlingsarenan</vt:lpstr>
      <vt:lpstr>Presentation av tävlingsbanorna</vt:lpstr>
      <vt:lpstr>Skidtestning och uppvärmning</vt:lpstr>
      <vt:lpstr>Banpreparering</vt:lpstr>
      <vt:lpstr>Information från TD</vt:lpstr>
      <vt:lpstr>Allmän information från SSf/FIS</vt:lpstr>
      <vt:lpstr>Allmän information från SSf/FIS</vt:lpstr>
      <vt:lpstr>PowerPoint-presentation</vt:lpstr>
      <vt:lpstr>PowerPoint-presentation</vt:lpstr>
      <vt:lpstr>Information från tävlingsledningen</vt:lpstr>
      <vt:lpstr>Tack för att ni lyssnat.  Lycka till!</vt:lpstr>
      <vt:lpstr>PowerPoint-presentation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Ludvig Remb</dc:creator>
  <cp:lastModifiedBy>Bodens Skidklubb</cp:lastModifiedBy>
  <cp:revision>17</cp:revision>
  <cp:lastPrinted>2018-05-08T07:41:34Z</cp:lastPrinted>
  <dcterms:created xsi:type="dcterms:W3CDTF">2021-12-13T14:14:56Z</dcterms:created>
  <dcterms:modified xsi:type="dcterms:W3CDTF">2023-03-23T18:02:51Z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</Properties>
</file>